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F6531-F0C2-1B7F-5B89-B4BB71C57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6CADE4-6A26-3B00-2AE7-F340DD5BEE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A7F15-926C-5405-EC2D-0C3DEF061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16125-7E9C-09A2-DCB3-18CC58C1D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3F3D9-7034-92E2-7867-1522AE527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2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3A4-8759-9533-21EE-5FD97D73C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CB563F-66D7-D574-9E3B-2DECF60D1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62307-99ED-AD2B-89B8-873E5A64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07C77-D7C4-E3A4-A6CB-5D4D278CF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22053-32AD-6F68-256F-6DAA84A2E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582A39-2F42-4396-771E-41074804E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0D910-65C7-6A48-2333-FE7BD1F3A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DDB90-D444-F2DE-39CF-B783D2BCA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5B303-BDBD-CBDD-BDC8-314E7AD15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E651C-EF3B-948A-93F9-6E61814A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6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EBBB8-1F96-401D-AAA7-EA40D7219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EF190-73BF-08B4-206B-A275C3A0A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9CDFB-B037-AD91-8B6E-498FAA9FD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1E673-F91B-E506-C2D2-25BEF6B71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87B1D-FFB1-68E2-F6A9-D14DDF2DE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7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6742B-FA9D-4B32-C19D-D938B8F5F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53AC2E-113A-2EF2-22C2-2DE3EE7E0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5C0A5-0439-32BC-390D-98090EEFE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CFAB4-CC13-6F85-9861-B65E5A45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01F83-F451-C819-D577-2F110357C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04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07761-4F0E-5D5C-FF2C-A0BE2B785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9DF40-E54C-CC3E-749D-1FEA175A8D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540AAC-0FAF-9BCA-0383-C40424DDC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2F5EC-43D7-E371-1D18-72C510614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0076A-B383-AD8E-677F-F060B7D9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4BD2F5-37D8-1DF8-F404-4B3E8C033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96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D5FE1-6474-D69B-4F4D-A9CA849D6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F0DD9-62D6-9465-2F49-114E7EE71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F7D6D1-D62E-3299-7DBC-AEAE61C00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ED8417-67E3-50B1-0BDF-DCD5D7977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95D68-E234-D8F1-DE53-C042F5438D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B94612-14AD-34D5-790B-AD2CDCB10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30EE42-0008-20A2-36E2-4289BCAF8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F84A25-7AB6-493A-CF24-9581BA200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6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7E21C-1A39-5471-D7DF-84DAD1A65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ED9CE8-BAB2-B752-81D6-F27ACA28F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54F869-85A4-46D3-3EFC-C349CBC7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912485-97D3-51C5-D15D-0F0678998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08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3FC947-CB4B-CF17-8835-25A1FDE4D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071C71-6D3D-456B-1ABC-4DA4A78C2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2792D0-A23D-5062-4390-987E2C7A9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9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03C24-DF1D-0683-1F53-E08E980C2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8E786-E324-04CB-C5B0-9CD2D16B9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B33A9A-8832-79FD-DEA6-05CF805BC4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F33C9-A998-1ACE-634B-C3E103E16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D8060D-C5D0-DF54-FD17-5BF25E1DB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651C9-CCBD-6770-D0EC-8F8491DA6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16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B2F0E-2248-5ED3-5164-24B4E75AC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EE917C-609A-EEBD-A72C-2C4E8043AC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55B00B-3F2A-BF59-E8D0-2E4A39E75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254DB-F304-38B8-7BCE-169DB40D7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EAA7DF-5CC7-4092-0CFC-BE5FC8426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9BEDB-CA15-D988-8BB7-8B5BCCDF5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7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639E98-CA94-A8B6-6D46-6210A6B33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BD749-85FE-6192-4E33-A4B0A3BF0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EA95C-3774-A932-50F0-929A6F3CC2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D62606-6F06-4B58-8A90-AE113A984A14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AF439-E49A-355F-3AA9-66C3CEB00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7C51A-4E05-B5BD-7918-F4BC6122F3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6A3126-894A-4798-86AA-2BEBCA44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4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meon and Obedience – The New Age">
            <a:extLst>
              <a:ext uri="{FF2B5EF4-FFF2-40B4-BE49-F238E27FC236}">
                <a16:creationId xmlns:a16="http://schemas.microsoft.com/office/drawing/2014/main" id="{6A3AB16C-EB73-C8C5-20AB-8080F5D34E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6915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Shirley</dc:creator>
  <cp:lastModifiedBy>Jerry Shirley</cp:lastModifiedBy>
  <cp:revision>1</cp:revision>
  <dcterms:created xsi:type="dcterms:W3CDTF">2026-01-06T15:06:32Z</dcterms:created>
  <dcterms:modified xsi:type="dcterms:W3CDTF">2026-01-06T15:07:16Z</dcterms:modified>
</cp:coreProperties>
</file>