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60" r:id="rId2"/>
    <p:sldId id="259" r:id="rId3"/>
    <p:sldId id="262" r:id="rId4"/>
    <p:sldId id="264" r:id="rId5"/>
    <p:sldId id="263" r:id="rId6"/>
    <p:sldId id="257" r:id="rId7"/>
    <p:sldId id="265" r:id="rId8"/>
    <p:sldId id="256" r:id="rId9"/>
    <p:sldId id="266" r:id="rId10"/>
    <p:sldId id="267" r:id="rId11"/>
    <p:sldId id="268" r:id="rId12"/>
    <p:sldId id="269" r:id="rId13"/>
    <p:sldId id="258" r:id="rId14"/>
    <p:sldId id="270" r:id="rId15"/>
    <p:sldId id="271" r:id="rId16"/>
    <p:sldId id="272" r:id="rId17"/>
    <p:sldId id="26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E6CCCA-D1BB-40D6-9668-D6B2A5D4F2AB}" v="6" dt="2026-01-16T16:41:02.6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3" d="100"/>
          <a:sy n="93" d="100"/>
        </p:scale>
        <p:origin x="360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rry Shirley" userId="1f72b37f6c3fea86" providerId="LiveId" clId="{A0363A29-D5B1-48D8-9115-9BA6AC4E618D}"/>
    <pc:docChg chg="addSld modSld">
      <pc:chgData name="Jerry Shirley" userId="1f72b37f6c3fea86" providerId="LiveId" clId="{A0363A29-D5B1-48D8-9115-9BA6AC4E618D}" dt="2026-01-16T16:39:11.247" v="8"/>
      <pc:docMkLst>
        <pc:docMk/>
      </pc:docMkLst>
      <pc:sldChg chg="addSp modSp new mod modAnim">
        <pc:chgData name="Jerry Shirley" userId="1f72b37f6c3fea86" providerId="LiveId" clId="{A0363A29-D5B1-48D8-9115-9BA6AC4E618D}" dt="2026-01-16T16:36:18.939" v="6"/>
        <pc:sldMkLst>
          <pc:docMk/>
          <pc:sldMk cId="2236399129" sldId="271"/>
        </pc:sldMkLst>
        <pc:picChg chg="add mod">
          <ac:chgData name="Jerry Shirley" userId="1f72b37f6c3fea86" providerId="LiveId" clId="{A0363A29-D5B1-48D8-9115-9BA6AC4E618D}" dt="2026-01-16T16:29:53.341" v="4" actId="14100"/>
          <ac:picMkLst>
            <pc:docMk/>
            <pc:sldMk cId="2236399129" sldId="271"/>
            <ac:picMk id="2" creationId="{7DDD3B0C-8CC7-1FEB-D490-58E397865E55}"/>
          </ac:picMkLst>
        </pc:picChg>
      </pc:sldChg>
      <pc:sldChg chg="addSp new">
        <pc:chgData name="Jerry Shirley" userId="1f72b37f6c3fea86" providerId="LiveId" clId="{A0363A29-D5B1-48D8-9115-9BA6AC4E618D}" dt="2026-01-16T16:39:11.247" v="8"/>
        <pc:sldMkLst>
          <pc:docMk/>
          <pc:sldMk cId="4267648749" sldId="272"/>
        </pc:sldMkLst>
        <pc:picChg chg="add">
          <ac:chgData name="Jerry Shirley" userId="1f72b37f6c3fea86" providerId="LiveId" clId="{A0363A29-D5B1-48D8-9115-9BA6AC4E618D}" dt="2026-01-16T16:39:11.247" v="8"/>
          <ac:picMkLst>
            <pc:docMk/>
            <pc:sldMk cId="4267648749" sldId="272"/>
            <ac:picMk id="2" creationId="{E5EA519E-BB0A-7732-C569-8625CA36078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469723-B5E2-4714-AD0E-BA13F162FC5B}" type="datetimeFigureOut">
              <a:rPr lang="en-US" smtClean="0"/>
              <a:t>1/16/2026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0E4830-09B6-494F-A9B5-DF8C21B543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811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 23 years later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E4830-09B6-494F-A9B5-DF8C21B5433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451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“Then was Daniel brought in before the king.”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E4830-09B6-494F-A9B5-DF8C21B5433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7333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History records what happened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E4830-09B6-494F-A9B5-DF8C21B5433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3946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97573-1512-93FC-98F9-A0A8B20DA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EC82E8-16BE-3CBB-18EC-DEF9463CC8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E2445B-0A3F-EFB4-CE29-2D8CFA3DE5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 it is nighttime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D37C52-E196-9018-0547-177ABBA5E48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E4830-09B6-494F-A9B5-DF8C21B5433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7157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threw open the gates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E4830-09B6-494F-A9B5-DF8C21B5433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3909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Babylon of Revelation 17 and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E4830-09B6-494F-A9B5-DF8C21B5433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706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Cyrus the Great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E4830-09B6-494F-A9B5-DF8C21B5433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349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Belshazzar sat in the banquet hall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E4830-09B6-494F-A9B5-DF8C21B5433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55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87 feet thick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E4830-09B6-494F-A9B5-DF8C21B5433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008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20D3B4-A140-88B5-6A2D-4A0F0571D0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B4F328C-A450-28AA-1463-A1A47F087E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17EC761-3AFF-2715-435B-BDA952A461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Gold and silver vessels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F64D3E-D913-E793-7EF9-D3C56F35E4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E4830-09B6-494F-A9B5-DF8C21B5433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454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Came forth fingers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E4830-09B6-494F-A9B5-DF8C21B5433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850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archeologist Koldewey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E4830-09B6-494F-A9B5-DF8C21B5433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2799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E5EB96-CD31-6D4C-2591-DA477A921D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CBCD40B-175C-B960-E131-B2D4692E3E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CD0CB24-D161-0D7A-76C2-E27DAF77A6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 is troubled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DC455B-F354-B89B-1ACC-BC966EB681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E4830-09B6-494F-A9B5-DF8C21B5433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3323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Humpty</a:t>
            </a:r>
            <a:r>
              <a:rPr lang="en-US" dirty="0"/>
              <a:t> Dumpty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0E4830-09B6-494F-A9B5-DF8C21B5433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374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A44B8-01C1-3373-5CEA-1969F7AE8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F9B6E8-7BA8-9D43-D027-CD89AE5C8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1B9BB1-C92B-60C1-23B8-092B3E134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95BD3-56A9-4424-B6BD-BE5B2703481F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13159F-15DB-1ACA-7EA0-D248054F6B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F005AE-910E-8120-36FD-7C8696BA2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10551-BB02-4997-B7B5-53512CB02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663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00F13-7134-1598-56BD-15F37EEDF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8BB674-51AB-3E53-F378-B1891F1B22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2F303F-1320-CE73-CA1B-33F227FAC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95BD3-56A9-4424-B6BD-BE5B2703481F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141B7-C09D-67E4-EE88-0BD85CF731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7C1BA2-4008-C945-B01B-FBA2A1EAE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10551-BB02-4997-B7B5-53512CB02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503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2208AE-3F77-1D05-86C8-3D33A87A54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3E5692-60CF-64FE-4C16-854E8F5D8C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175D11-01CD-C4CA-C910-9F6FDCBC3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95BD3-56A9-4424-B6BD-BE5B2703481F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B83213-517B-65D5-DC68-BD97D1598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E23414-7399-0150-3799-BEB91E2B1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10551-BB02-4997-B7B5-53512CB02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73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2DCD57-BF10-727B-B3C5-A989F93BB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4DED9D-347F-3D4D-B692-7A328C7398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2E78F-00C8-5167-6E08-D67B246BB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95BD3-56A9-4424-B6BD-BE5B2703481F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61997-CA24-C9EC-B64B-D3991EB0E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456C97-5ABF-F25F-F424-C52912FD0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10551-BB02-4997-B7B5-53512CB02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207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F80E32-DCA0-65EA-31B3-BEA660E26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2B6774-65EA-DC75-CA5C-656924A244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EEC9E1-6823-7EF8-7D8C-BE1DE3A4D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95BD3-56A9-4424-B6BD-BE5B2703481F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410916-0D66-7350-7555-D80208C1C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EB4CD9-B80F-60F4-1E53-867ED5B77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10551-BB02-4997-B7B5-53512CB02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41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ADF15-77F6-3087-C857-53BEBC1A9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959A8A-5B90-BBBC-E0D0-6442384737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9E7086-FE5B-3483-74B0-6AD822012A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5D6D17-2C65-7954-B261-AFC025591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95BD3-56A9-4424-B6BD-BE5B2703481F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58C80D-12ED-2E10-1FFF-B6B2AF10A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1D3A5D-DEC4-74DB-AC9C-568CF7963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10551-BB02-4997-B7B5-53512CB02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42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184DB-A925-FCAF-C1F2-47EB33A24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4A733-87F9-369E-7779-D76C97AA87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208A3C-0410-E63F-B7E9-579CD4AC8D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5B78C78-4F1C-A733-B59C-FB456FF270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B44754F-7437-1081-29E6-6204160C6D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C8C4E7A-0B0B-E3FC-2697-480092411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95BD3-56A9-4424-B6BD-BE5B2703481F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42FAE3-EDD1-D0E4-47BE-856D42DA3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4CF4E1-FD45-39C5-77AA-E1C78CD7D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10551-BB02-4997-B7B5-53512CB02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096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AC4A67-A7B9-0AAF-8726-12292AC3B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D81623-9168-1085-8AD6-6E0862BAC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95BD3-56A9-4424-B6BD-BE5B2703481F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D1EC95-9F50-1CEC-956A-314F2152D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2A7542-F926-CE12-A96B-BAE373AAF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10551-BB02-4997-B7B5-53512CB02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1163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D772B5B-B213-3F24-9932-BDC042B3F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95BD3-56A9-4424-B6BD-BE5B2703481F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57FE05-8F5F-D405-92EA-A353B5CFB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8BF2A6-E65C-F70F-BCF3-2E63C2189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10551-BB02-4997-B7B5-53512CB02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705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C4813-429B-9EC1-E971-E1B47CA32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E8F6A9-89E7-0375-E41F-D78214AD3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21EECF-4000-6CC0-BFDE-00CF517DE8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1AE449-33F1-FD4C-81B8-C825F9B58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95BD3-56A9-4424-B6BD-BE5B2703481F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5109CE-079B-534B-E54D-0E1560489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0929A2-1E87-7229-96DF-81FA7893A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10551-BB02-4997-B7B5-53512CB02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4061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43842-DA51-5FAB-2E05-D81530A6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A87573D-EA93-E1B5-6800-24D43E806C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C0F0EB-9A10-F5B8-9F9C-0FB0EC7C0D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51E05E-CC1D-BC38-1BC7-BFC1DB7A0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95BD3-56A9-4424-B6BD-BE5B2703481F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14BC4E-C5FE-CABA-7D4C-EBFB98CFD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02A405-ADF3-883C-5AB4-9B24E89C7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710551-BB02-4997-B7B5-53512CB02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885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EBFADC-4992-7352-A17B-E717139D3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C6786E-6E58-C691-8A0C-B187E67266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18B0BC-4942-DD4C-9EA9-3F2DFA18BE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B95BD3-56A9-4424-B6BD-BE5B2703481F}" type="datetimeFigureOut">
              <a:rPr lang="en-US" smtClean="0"/>
              <a:t>1/15/2026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1FEE5-E3EB-F298-47A5-57F2A0B24C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4EA2E2-C8D5-5B11-A7A3-236F305529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710551-BB02-4997-B7B5-53512CB028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26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gypt at emaze Presentation">
            <a:extLst>
              <a:ext uri="{FF2B5EF4-FFF2-40B4-BE49-F238E27FC236}">
                <a16:creationId xmlns:a16="http://schemas.microsoft.com/office/drawing/2014/main" id="{17021C7C-23BF-F4E3-16F0-1E394A90D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81374D-7378-68FD-E4CC-6BCEAC1FC2D3}"/>
              </a:ext>
            </a:extLst>
          </p:cNvPr>
          <p:cNvSpPr txBox="1"/>
          <p:nvPr/>
        </p:nvSpPr>
        <p:spPr>
          <a:xfrm>
            <a:off x="1996611" y="1530849"/>
            <a:ext cx="819877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Papyrus" panose="03070502060502030205" pitchFamily="66" charset="0"/>
              </a:rPr>
              <a:t>Ezekiel 18:20</a:t>
            </a:r>
          </a:p>
          <a:p>
            <a:endParaRPr lang="en-US" sz="6000" b="1" dirty="0">
              <a:latin typeface="Papyrus" panose="03070502060502030205" pitchFamily="66" charset="0"/>
            </a:endParaRPr>
          </a:p>
          <a:p>
            <a:r>
              <a:rPr lang="en-US" sz="6000" b="1" dirty="0">
                <a:latin typeface="Papyrus" panose="03070502060502030205" pitchFamily="66" charset="0"/>
              </a:rPr>
              <a:t>“The soul that </a:t>
            </a:r>
            <a:r>
              <a:rPr lang="en-US" sz="6000" b="1" dirty="0" err="1">
                <a:latin typeface="Papyrus" panose="03070502060502030205" pitchFamily="66" charset="0"/>
              </a:rPr>
              <a:t>sinneth</a:t>
            </a:r>
            <a:r>
              <a:rPr lang="en-US" sz="6000" b="1" dirty="0">
                <a:latin typeface="Papyrus" panose="03070502060502030205" pitchFamily="66" charset="0"/>
              </a:rPr>
              <a:t>, it shall die”</a:t>
            </a:r>
          </a:p>
        </p:txBody>
      </p:sp>
    </p:spTree>
    <p:extLst>
      <p:ext uri="{BB962C8B-B14F-4D97-AF65-F5344CB8AC3E}">
        <p14:creationId xmlns:p14="http://schemas.microsoft.com/office/powerpoint/2010/main" val="791345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B02B6A-B7A4-D4DA-D517-1279CB044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123403-6B04-01C6-6364-E1D09FAFBE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457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D1D510-A67B-FB54-17AF-D96B59D911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8944" y="342677"/>
            <a:ext cx="7828908" cy="621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014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D57724-9820-F1E5-1899-F2522FBD21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663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construction of Babylon, showing Euphrates river and zigurat ...">
            <a:extLst>
              <a:ext uri="{FF2B5EF4-FFF2-40B4-BE49-F238E27FC236}">
                <a16:creationId xmlns:a16="http://schemas.microsoft.com/office/drawing/2014/main" id="{58A368B4-1357-C459-503C-55F16D4FA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OOTSTEPS: Three Things in Babylon Daniel Likely Saw – Bible ...">
            <a:extLst>
              <a:ext uri="{FF2B5EF4-FFF2-40B4-BE49-F238E27FC236}">
                <a16:creationId xmlns:a16="http://schemas.microsoft.com/office/drawing/2014/main" id="{CD439E2D-F300-3F3D-8D98-8D03661E2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8951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E962C-3531-DA85-A17F-05C8A34AF0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construction of Babylon, showing Euphrates river and zigurat ...">
            <a:extLst>
              <a:ext uri="{FF2B5EF4-FFF2-40B4-BE49-F238E27FC236}">
                <a16:creationId xmlns:a16="http://schemas.microsoft.com/office/drawing/2014/main" id="{2B547998-04C3-92CC-1B5E-5D4BE7E6D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OOTSTEPS: Three Things in Babylon Daniel Likely Saw – Bible ...">
            <a:extLst>
              <a:ext uri="{FF2B5EF4-FFF2-40B4-BE49-F238E27FC236}">
                <a16:creationId xmlns:a16="http://schemas.microsoft.com/office/drawing/2014/main" id="{DB0EBD8D-97A1-0829-16E5-E77AD998E5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0894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DDD3B0C-8CC7-1FEB-D490-58E397865E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399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EA519E-BB0A-7732-C569-8625CA360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6487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F9EBFC-AF9B-320E-01B3-AAE384CA52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gypt at emaze Presentation">
            <a:extLst>
              <a:ext uri="{FF2B5EF4-FFF2-40B4-BE49-F238E27FC236}">
                <a16:creationId xmlns:a16="http://schemas.microsoft.com/office/drawing/2014/main" id="{7AE499E7-DF03-1317-E5A0-00644D9E0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44E9DCC-0E2A-721E-BE3B-311B711FF991}"/>
              </a:ext>
            </a:extLst>
          </p:cNvPr>
          <p:cNvSpPr txBox="1"/>
          <p:nvPr/>
        </p:nvSpPr>
        <p:spPr>
          <a:xfrm>
            <a:off x="1996611" y="1530849"/>
            <a:ext cx="819877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Papyrus" panose="03070502060502030205" pitchFamily="66" charset="0"/>
              </a:rPr>
              <a:t>Ezekiel 18:20</a:t>
            </a:r>
          </a:p>
          <a:p>
            <a:endParaRPr lang="en-US" sz="6000" b="1" dirty="0">
              <a:latin typeface="Papyrus" panose="03070502060502030205" pitchFamily="66" charset="0"/>
            </a:endParaRPr>
          </a:p>
          <a:p>
            <a:r>
              <a:rPr lang="en-US" sz="6000" b="1" dirty="0">
                <a:latin typeface="Papyrus" panose="03070502060502030205" pitchFamily="66" charset="0"/>
              </a:rPr>
              <a:t>“The soul that </a:t>
            </a:r>
            <a:r>
              <a:rPr lang="en-US" sz="6000" b="1" dirty="0" err="1">
                <a:latin typeface="Papyrus" panose="03070502060502030205" pitchFamily="66" charset="0"/>
              </a:rPr>
              <a:t>sinneth</a:t>
            </a:r>
            <a:r>
              <a:rPr lang="en-US" sz="6000" b="1" dirty="0">
                <a:latin typeface="Papyrus" panose="03070502060502030205" pitchFamily="66" charset="0"/>
              </a:rPr>
              <a:t>, it shall die”</a:t>
            </a:r>
          </a:p>
        </p:txBody>
      </p:sp>
    </p:spTree>
    <p:extLst>
      <p:ext uri="{BB962C8B-B14F-4D97-AF65-F5344CB8AC3E}">
        <p14:creationId xmlns:p14="http://schemas.microsoft.com/office/powerpoint/2010/main" val="548945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elshazzar's Feast (Martin) - Wikipedia">
            <a:extLst>
              <a:ext uri="{FF2B5EF4-FFF2-40B4-BE49-F238E27FC236}">
                <a16:creationId xmlns:a16="http://schemas.microsoft.com/office/drawing/2014/main" id="{3584BB08-9072-A37B-0D67-DC5F5FA8CE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2975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CC8AB7-32B2-DB55-8518-F4090CEFA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gypt at emaze Presentation">
            <a:extLst>
              <a:ext uri="{FF2B5EF4-FFF2-40B4-BE49-F238E27FC236}">
                <a16:creationId xmlns:a16="http://schemas.microsoft.com/office/drawing/2014/main" id="{C79F13BB-C29C-1509-FA8A-AEC2E30B8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6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EADA9BF-53C7-F5C5-DD30-695B89AD8D18}"/>
              </a:ext>
            </a:extLst>
          </p:cNvPr>
          <p:cNvSpPr txBox="1"/>
          <p:nvPr/>
        </p:nvSpPr>
        <p:spPr>
          <a:xfrm>
            <a:off x="1996611" y="883577"/>
            <a:ext cx="819877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Papyrus" panose="03070502060502030205" pitchFamily="66" charset="0"/>
              </a:rPr>
              <a:t>Psalm 9:17</a:t>
            </a:r>
          </a:p>
          <a:p>
            <a:endParaRPr lang="en-US" sz="6000" b="1" dirty="0">
              <a:latin typeface="Papyrus" panose="03070502060502030205" pitchFamily="66" charset="0"/>
            </a:endParaRPr>
          </a:p>
          <a:p>
            <a:r>
              <a:rPr lang="en-US" sz="6000" b="1" dirty="0">
                <a:latin typeface="Papyrus" panose="03070502060502030205" pitchFamily="66" charset="0"/>
              </a:rPr>
              <a:t>“The wicked shall be turned to hell, and all the nations that forget God.” </a:t>
            </a:r>
          </a:p>
        </p:txBody>
      </p:sp>
    </p:spTree>
    <p:extLst>
      <p:ext uri="{BB962C8B-B14F-4D97-AF65-F5344CB8AC3E}">
        <p14:creationId xmlns:p14="http://schemas.microsoft.com/office/powerpoint/2010/main" val="2101597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D0E7D1-F501-1159-03B9-B4EC63EE9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356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9E59BB-5125-5DBC-D3BB-F31E394FF9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518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0B861D-7F49-3D08-E084-0DCDA93394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968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76A43-CD32-E3FC-8569-50D3066121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2B751F-3156-0E51-7528-EAC3291861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736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C8E54A2-8BD6-195B-41EA-AFC0A89BEC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304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AF4FA3-34C6-2585-8D81-7EDCE16F4F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0575" y="960245"/>
            <a:ext cx="9164549" cy="494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6813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1359</TotalTime>
  <Words>116</Words>
  <Application>Microsoft Office PowerPoint</Application>
  <PresentationFormat>Widescreen</PresentationFormat>
  <Paragraphs>37</Paragraphs>
  <Slides>17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Aptos</vt:lpstr>
      <vt:lpstr>Aptos Display</vt:lpstr>
      <vt:lpstr>Arial</vt:lpstr>
      <vt:lpstr>Papyrus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Jerry Shirley</dc:creator>
  <cp:lastModifiedBy>Jerry Shirley</cp:lastModifiedBy>
  <cp:revision>1</cp:revision>
  <dcterms:created xsi:type="dcterms:W3CDTF">2026-01-15T18:01:16Z</dcterms:created>
  <dcterms:modified xsi:type="dcterms:W3CDTF">2026-01-16T16:41:12Z</dcterms:modified>
</cp:coreProperties>
</file>