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69" r:id="rId4"/>
    <p:sldId id="268" r:id="rId5"/>
    <p:sldId id="258" r:id="rId6"/>
    <p:sldId id="259" r:id="rId7"/>
    <p:sldId id="260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0B37C-2D1D-4504-BF9D-2C094839A35A}" v="361" dt="2026-01-23T21:33:39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hirley" userId="1f72b37f6c3fea86" providerId="LiveId" clId="{A0363A29-D5B1-48D8-9115-9BA6AC4E618D}"/>
    <pc:docChg chg="custSel addSld delSld modSld">
      <pc:chgData name="Jerry Shirley" userId="1f72b37f6c3fea86" providerId="LiveId" clId="{A0363A29-D5B1-48D8-9115-9BA6AC4E618D}" dt="2026-01-23T21:33:39.111" v="406"/>
      <pc:docMkLst>
        <pc:docMk/>
      </pc:docMkLst>
      <pc:sldChg chg="addSp modSp modNotesTx">
        <pc:chgData name="Jerry Shirley" userId="1f72b37f6c3fea86" providerId="LiveId" clId="{A0363A29-D5B1-48D8-9115-9BA6AC4E618D}" dt="2026-01-23T19:20:45.237" v="4" actId="14100"/>
        <pc:sldMkLst>
          <pc:docMk/>
          <pc:sldMk cId="3816321678" sldId="258"/>
        </pc:sldMkLst>
        <pc:picChg chg="add mod">
          <ac:chgData name="Jerry Shirley" userId="1f72b37f6c3fea86" providerId="LiveId" clId="{A0363A29-D5B1-48D8-9115-9BA6AC4E618D}" dt="2026-01-23T19:20:45.237" v="4" actId="14100"/>
          <ac:picMkLst>
            <pc:docMk/>
            <pc:sldMk cId="3816321678" sldId="258"/>
            <ac:picMk id="5122" creationId="{7FF5EF71-12DF-975D-F1B4-420B6233D13D}"/>
          </ac:picMkLst>
        </pc:picChg>
      </pc:sldChg>
      <pc:sldChg chg="addSp modSp">
        <pc:chgData name="Jerry Shirley" userId="1f72b37f6c3fea86" providerId="LiveId" clId="{A0363A29-D5B1-48D8-9115-9BA6AC4E618D}" dt="2026-01-23T21:17:44.241" v="7" actId="14100"/>
        <pc:sldMkLst>
          <pc:docMk/>
          <pc:sldMk cId="2353284157" sldId="259"/>
        </pc:sldMkLst>
        <pc:picChg chg="add mod">
          <ac:chgData name="Jerry Shirley" userId="1f72b37f6c3fea86" providerId="LiveId" clId="{A0363A29-D5B1-48D8-9115-9BA6AC4E618D}" dt="2026-01-23T21:17:44.241" v="7" actId="14100"/>
          <ac:picMkLst>
            <pc:docMk/>
            <pc:sldMk cId="2353284157" sldId="259"/>
            <ac:picMk id="6146" creationId="{F74D24DE-9E50-6643-45C9-7066E8B427EF}"/>
          </ac:picMkLst>
        </pc:picChg>
      </pc:sldChg>
      <pc:sldChg chg="addSp modSp">
        <pc:chgData name="Jerry Shirley" userId="1f72b37f6c3fea86" providerId="LiveId" clId="{A0363A29-D5B1-48D8-9115-9BA6AC4E618D}" dt="2026-01-23T21:21:41.300" v="11" actId="1076"/>
        <pc:sldMkLst>
          <pc:docMk/>
          <pc:sldMk cId="4006132292" sldId="260"/>
        </pc:sldMkLst>
        <pc:picChg chg="add mod">
          <ac:chgData name="Jerry Shirley" userId="1f72b37f6c3fea86" providerId="LiveId" clId="{A0363A29-D5B1-48D8-9115-9BA6AC4E618D}" dt="2026-01-23T21:21:41.300" v="11" actId="1076"/>
          <ac:picMkLst>
            <pc:docMk/>
            <pc:sldMk cId="4006132292" sldId="260"/>
            <ac:picMk id="7170" creationId="{D651AE2F-B51B-38FE-C9AE-4C02654560FD}"/>
          </ac:picMkLst>
        </pc:picChg>
      </pc:sldChg>
      <pc:sldChg chg="del">
        <pc:chgData name="Jerry Shirley" userId="1f72b37f6c3fea86" providerId="LiveId" clId="{A0363A29-D5B1-48D8-9115-9BA6AC4E618D}" dt="2026-01-23T21:33:06.066" v="205" actId="47"/>
        <pc:sldMkLst>
          <pc:docMk/>
          <pc:sldMk cId="2439100038" sldId="261"/>
        </pc:sldMkLst>
      </pc:sldChg>
      <pc:sldChg chg="del">
        <pc:chgData name="Jerry Shirley" userId="1f72b37f6c3fea86" providerId="LiveId" clId="{A0363A29-D5B1-48D8-9115-9BA6AC4E618D}" dt="2026-01-23T21:33:06.990" v="206" actId="47"/>
        <pc:sldMkLst>
          <pc:docMk/>
          <pc:sldMk cId="1088871422" sldId="262"/>
        </pc:sldMkLst>
      </pc:sldChg>
      <pc:sldChg chg="del">
        <pc:chgData name="Jerry Shirley" userId="1f72b37f6c3fea86" providerId="LiveId" clId="{A0363A29-D5B1-48D8-9115-9BA6AC4E618D}" dt="2026-01-23T21:33:07.858" v="207" actId="47"/>
        <pc:sldMkLst>
          <pc:docMk/>
          <pc:sldMk cId="2857013650" sldId="263"/>
        </pc:sldMkLst>
      </pc:sldChg>
      <pc:sldChg chg="del">
        <pc:chgData name="Jerry Shirley" userId="1f72b37f6c3fea86" providerId="LiveId" clId="{A0363A29-D5B1-48D8-9115-9BA6AC4E618D}" dt="2026-01-23T21:33:08.728" v="208" actId="47"/>
        <pc:sldMkLst>
          <pc:docMk/>
          <pc:sldMk cId="3655388698" sldId="264"/>
        </pc:sldMkLst>
      </pc:sldChg>
      <pc:sldChg chg="del">
        <pc:chgData name="Jerry Shirley" userId="1f72b37f6c3fea86" providerId="LiveId" clId="{A0363A29-D5B1-48D8-9115-9BA6AC4E618D}" dt="2026-01-23T21:33:09.545" v="209" actId="47"/>
        <pc:sldMkLst>
          <pc:docMk/>
          <pc:sldMk cId="695626328" sldId="265"/>
        </pc:sldMkLst>
      </pc:sldChg>
      <pc:sldChg chg="del">
        <pc:chgData name="Jerry Shirley" userId="1f72b37f6c3fea86" providerId="LiveId" clId="{A0363A29-D5B1-48D8-9115-9BA6AC4E618D}" dt="2026-01-23T21:33:10.509" v="210" actId="47"/>
        <pc:sldMkLst>
          <pc:docMk/>
          <pc:sldMk cId="3115896532" sldId="266"/>
        </pc:sldMkLst>
      </pc:sldChg>
      <pc:sldChg chg="addSp modSp add mod">
        <pc:chgData name="Jerry Shirley" userId="1f72b37f6c3fea86" providerId="LiveId" clId="{A0363A29-D5B1-48D8-9115-9BA6AC4E618D}" dt="2026-01-23T21:24:56.790" v="37" actId="313"/>
        <pc:sldMkLst>
          <pc:docMk/>
          <pc:sldMk cId="2685485094" sldId="270"/>
        </pc:sldMkLst>
        <pc:spChg chg="add mod">
          <ac:chgData name="Jerry Shirley" userId="1f72b37f6c3fea86" providerId="LiveId" clId="{A0363A29-D5B1-48D8-9115-9BA6AC4E618D}" dt="2026-01-23T21:24:56.790" v="37" actId="313"/>
          <ac:spMkLst>
            <pc:docMk/>
            <pc:sldMk cId="2685485094" sldId="270"/>
            <ac:spMk id="2" creationId="{E5EDDE23-AAE4-BE0D-24F9-E2FCA85F0E73}"/>
          </ac:spMkLst>
        </pc:spChg>
      </pc:sldChg>
      <pc:sldChg chg="modSp add mod">
        <pc:chgData name="Jerry Shirley" userId="1f72b37f6c3fea86" providerId="LiveId" clId="{A0363A29-D5B1-48D8-9115-9BA6AC4E618D}" dt="2026-01-23T21:24:44.146" v="33" actId="20577"/>
        <pc:sldMkLst>
          <pc:docMk/>
          <pc:sldMk cId="3242467982" sldId="271"/>
        </pc:sldMkLst>
        <pc:spChg chg="mod">
          <ac:chgData name="Jerry Shirley" userId="1f72b37f6c3fea86" providerId="LiveId" clId="{A0363A29-D5B1-48D8-9115-9BA6AC4E618D}" dt="2026-01-23T21:24:44.146" v="33" actId="20577"/>
          <ac:spMkLst>
            <pc:docMk/>
            <pc:sldMk cId="3242467982" sldId="271"/>
            <ac:spMk id="2" creationId="{2EFB93B8-AFAF-224B-5F07-467B2574353F}"/>
          </ac:spMkLst>
        </pc:spChg>
      </pc:sldChg>
      <pc:sldChg chg="modSp add mod">
        <pc:chgData name="Jerry Shirley" userId="1f72b37f6c3fea86" providerId="LiveId" clId="{A0363A29-D5B1-48D8-9115-9BA6AC4E618D}" dt="2026-01-23T21:25:55.670" v="45" actId="20577"/>
        <pc:sldMkLst>
          <pc:docMk/>
          <pc:sldMk cId="3553787341" sldId="272"/>
        </pc:sldMkLst>
        <pc:spChg chg="mod">
          <ac:chgData name="Jerry Shirley" userId="1f72b37f6c3fea86" providerId="LiveId" clId="{A0363A29-D5B1-48D8-9115-9BA6AC4E618D}" dt="2026-01-23T21:25:55.670" v="45" actId="20577"/>
          <ac:spMkLst>
            <pc:docMk/>
            <pc:sldMk cId="3553787341" sldId="272"/>
            <ac:spMk id="2" creationId="{93E2A083-897E-B386-B5CC-3BF84E109B23}"/>
          </ac:spMkLst>
        </pc:spChg>
      </pc:sldChg>
      <pc:sldChg chg="modSp add mod">
        <pc:chgData name="Jerry Shirley" userId="1f72b37f6c3fea86" providerId="LiveId" clId="{A0363A29-D5B1-48D8-9115-9BA6AC4E618D}" dt="2026-01-23T21:26:42.161" v="53" actId="313"/>
        <pc:sldMkLst>
          <pc:docMk/>
          <pc:sldMk cId="1328422190" sldId="273"/>
        </pc:sldMkLst>
        <pc:spChg chg="mod">
          <ac:chgData name="Jerry Shirley" userId="1f72b37f6c3fea86" providerId="LiveId" clId="{A0363A29-D5B1-48D8-9115-9BA6AC4E618D}" dt="2026-01-23T21:26:42.161" v="53" actId="313"/>
          <ac:spMkLst>
            <pc:docMk/>
            <pc:sldMk cId="1328422190" sldId="273"/>
            <ac:spMk id="2" creationId="{7ACF342B-5030-6C50-E315-8AFBE08F4DC9}"/>
          </ac:spMkLst>
        </pc:spChg>
      </pc:sldChg>
      <pc:sldChg chg="modSp add mod addAnim delAnim modAnim">
        <pc:chgData name="Jerry Shirley" userId="1f72b37f6c3fea86" providerId="LiveId" clId="{A0363A29-D5B1-48D8-9115-9BA6AC4E618D}" dt="2026-01-23T21:31:26.048" v="195"/>
        <pc:sldMkLst>
          <pc:docMk/>
          <pc:sldMk cId="3774169996" sldId="274"/>
        </pc:sldMkLst>
        <pc:spChg chg="mod">
          <ac:chgData name="Jerry Shirley" userId="1f72b37f6c3fea86" providerId="LiveId" clId="{A0363A29-D5B1-48D8-9115-9BA6AC4E618D}" dt="2026-01-23T21:27:52.559" v="68" actId="20577"/>
          <ac:spMkLst>
            <pc:docMk/>
            <pc:sldMk cId="3774169996" sldId="274"/>
            <ac:spMk id="2" creationId="{7F7CD157-54BA-A811-F8D5-14EBCA82A8F9}"/>
          </ac:spMkLst>
        </pc:spChg>
      </pc:sldChg>
      <pc:sldChg chg="modSp add mod addAnim delAnim modAnim">
        <pc:chgData name="Jerry Shirley" userId="1f72b37f6c3fea86" providerId="LiveId" clId="{A0363A29-D5B1-48D8-9115-9BA6AC4E618D}" dt="2026-01-23T21:33:39.111" v="406"/>
        <pc:sldMkLst>
          <pc:docMk/>
          <pc:sldMk cId="3905215763" sldId="275"/>
        </pc:sldMkLst>
        <pc:spChg chg="mod">
          <ac:chgData name="Jerry Shirley" userId="1f72b37f6c3fea86" providerId="LiveId" clId="{A0363A29-D5B1-48D8-9115-9BA6AC4E618D}" dt="2026-01-23T21:31:47.589" v="203" actId="313"/>
          <ac:spMkLst>
            <pc:docMk/>
            <pc:sldMk cId="3905215763" sldId="275"/>
            <ac:spMk id="2" creationId="{6B0B07B5-5D47-0387-F0C2-A6C09F88A910}"/>
          </ac:spMkLst>
        </pc:spChg>
      </pc:sldChg>
      <pc:sldChg chg="add del">
        <pc:chgData name="Jerry Shirley" userId="1f72b37f6c3fea86" providerId="LiveId" clId="{A0363A29-D5B1-48D8-9115-9BA6AC4E618D}" dt="2026-01-23T21:33:04.925" v="204" actId="47"/>
        <pc:sldMkLst>
          <pc:docMk/>
          <pc:sldMk cId="2630784062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AA6F1-D21E-48F3-B1E3-692911B99743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98682-D6A0-43A2-9D44-0653D0136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temperature is 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98682-D6A0-43A2-9D44-0653D01368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3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use a familiar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98682-D6A0-43A2-9D44-0653D01368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5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playground varied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98682-D6A0-43A2-9D44-0653D01368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south is blanketed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98682-D6A0-43A2-9D44-0653D01368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11C0-8E42-D7A1-3642-BAE853094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0A39E-20E5-C55A-9578-A224E6892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B2E02-5354-C4E6-0B7B-9E326B74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C5321-A25C-99C0-F259-FF7E7AAF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97B1-D2B2-2557-AAED-0203326B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875A-9AB0-93FA-33E6-4BECCC78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A7755-B46B-CDEE-0B46-1EACFC812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B7A8F-3FFD-47DE-FBA1-E6D1E4B4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C6E0-F946-82D5-780E-712ACEF5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B3C8-901A-497C-3EF7-BC13A007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CB66F-FFCD-56D3-62AE-4C7E350D8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2EE51-9367-EF0E-9B15-8F0AA87B4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BD7DA-7F51-D55D-17C2-5E5740E0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CBB9-D6D7-E2B7-F8DF-F2F1463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61BD6-0BBC-D614-13F2-03A614BF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7554-3D46-F171-EA84-42435FF1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7EA2-3AA1-8D91-4718-C0B60A62E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00DC8-D068-3BE8-1D08-3BCB805E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810B-CCF5-983C-2995-14BBA7EB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B640F-A968-77A1-6837-9A559B41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0083-4BF7-BB4B-CBA3-5033CA6C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9A5EB-742E-D3B6-3EF5-ACAB11B0A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18C6-A697-A7D2-28A3-DEFBD260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B316-7A4C-2686-1DF8-534EE7DB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5BD7-DC2F-9C0E-2A68-2111718B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DED3-30F7-65A3-A821-E8C9B0E7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711E-6409-2574-2C1C-23CA8923A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60E58-EAB2-1271-7EB3-C74E86CBF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7328-1042-657C-C918-E0D1F506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CDB45-EF22-998E-B126-183F38A3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AB85C-27C3-C9F3-2112-47E1E2FA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7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591D-8EDC-D668-6455-AB48FC43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0408-6CF1-135B-CC81-9C4F02AB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B2473-D8E4-B561-A6C0-7ACF7E392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04EE9-41D7-210C-DC1A-3B5A2E0D6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0221-DDE7-6532-15E8-3E11355EE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34130-53D6-1A70-BA59-DB91DB9F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CA9B6-9D22-9FFB-8D9A-7A67C441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AC021-4973-C969-D08D-A4C14EFC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8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638B-D1C7-6BB1-B895-AC1FF960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22E77-2744-F7BE-6B50-B9CBC656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554BC-2BD2-179E-F5DB-E7CA8CB6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A14E3-7A59-8EBB-1F2E-944CF575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38AB4-9804-90D9-0925-5A1CB8ED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04EA1-8F24-D0AE-9BFA-AA489FCC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0CBE7-F1D9-2179-75BC-FD6FB7C3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E2E0-7CF8-6AFC-8863-36F874EA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C29B-63CF-EF86-1F0A-F12BF4DA4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1C522-57DA-18E3-47C6-0AA8DF737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07127-8BCA-025D-A637-6F92EF76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3B439-76A3-6217-4992-F05FB5BB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016E2-9489-10E5-4A0C-F7AA47B6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85E5-6649-2694-FE14-28EC9381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0C0E7-9DE8-92FF-BD15-2F3B8C6D1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17B37-56EB-5F1B-8767-BF8F74510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DF480-C58B-948E-DD66-3C05B872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27C0A-AB86-9D37-5B66-CE0F44A2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42C01-0743-EB01-D675-9C6540A8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1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D996A-87F0-4850-1A00-24BF20E8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C5AD8-E090-8F64-9A2B-6590D0590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DB5C3-12AC-437C-5FBC-D4E7A2E20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7EDFF-C5F3-4B8D-89D4-AE30A9DD4E8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254CB-C871-3A01-B68B-C917DAC67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A1565-34B2-8DBD-4391-9C60E90C7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A350CE-5DDF-4A52-9D8D-DC035074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CCA85CEF-2A74-FE64-404E-8B1CFD6A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2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DE132-B250-A9A5-60EE-83470A8F0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F7F97992-1C1A-5EFA-F453-11DFCC81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E2A083-897E-B386-B5CC-3BF84E109B23}"/>
              </a:ext>
            </a:extLst>
          </p:cNvPr>
          <p:cNvSpPr txBox="1"/>
          <p:nvPr/>
        </p:nvSpPr>
        <p:spPr>
          <a:xfrm>
            <a:off x="2044557" y="2630184"/>
            <a:ext cx="689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Joshua 1:7 </a:t>
            </a:r>
          </a:p>
          <a:p>
            <a:r>
              <a:rPr lang="en-US" sz="3600" b="1" dirty="0"/>
              <a:t>    “…that thou mayest observe to do according to all the law…turn not from it to the right hand or to the left”</a:t>
            </a:r>
          </a:p>
        </p:txBody>
      </p:sp>
    </p:spTree>
    <p:extLst>
      <p:ext uri="{BB962C8B-B14F-4D97-AF65-F5344CB8AC3E}">
        <p14:creationId xmlns:p14="http://schemas.microsoft.com/office/powerpoint/2010/main" val="355378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9BB7-B656-A75B-1736-048F684FA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55EF2DCD-4271-012C-6640-07AD21D7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F342B-5030-6C50-E315-8AFBE08F4DC9}"/>
              </a:ext>
            </a:extLst>
          </p:cNvPr>
          <p:cNvSpPr txBox="1"/>
          <p:nvPr/>
        </p:nvSpPr>
        <p:spPr>
          <a:xfrm>
            <a:off x="2044557" y="2630184"/>
            <a:ext cx="6893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Hebrews 2:1 </a:t>
            </a:r>
          </a:p>
          <a:p>
            <a:r>
              <a:rPr lang="en-US" sz="3600" b="1" dirty="0"/>
              <a:t>    “Therefore we ought to give the more earnest heed to the things which we have heard, lest at any time we should let them slip.”</a:t>
            </a:r>
          </a:p>
        </p:txBody>
      </p:sp>
    </p:spTree>
    <p:extLst>
      <p:ext uri="{BB962C8B-B14F-4D97-AF65-F5344CB8AC3E}">
        <p14:creationId xmlns:p14="http://schemas.microsoft.com/office/powerpoint/2010/main" val="132842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2C8A1-0599-F582-202E-4A66CD18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53A806B3-B91A-664A-4745-5805CA95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CD157-54BA-A811-F8D5-14EBCA82A8F9}"/>
              </a:ext>
            </a:extLst>
          </p:cNvPr>
          <p:cNvSpPr txBox="1"/>
          <p:nvPr/>
        </p:nvSpPr>
        <p:spPr>
          <a:xfrm>
            <a:off x="2044557" y="2630184"/>
            <a:ext cx="6893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Isaiah 40:31 </a:t>
            </a:r>
          </a:p>
          <a:p>
            <a:r>
              <a:rPr lang="en-US" sz="3600" b="1" dirty="0"/>
              <a:t>“But they that wait upon the Lord shall renew their strength”</a:t>
            </a:r>
          </a:p>
        </p:txBody>
      </p:sp>
    </p:spTree>
    <p:extLst>
      <p:ext uri="{BB962C8B-B14F-4D97-AF65-F5344CB8AC3E}">
        <p14:creationId xmlns:p14="http://schemas.microsoft.com/office/powerpoint/2010/main" val="37741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F6A71-2380-6E73-BBC4-971675EE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63274FED-7A8E-C592-3012-3B5CACBE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0B07B5-5D47-0387-F0C2-A6C09F88A910}"/>
              </a:ext>
            </a:extLst>
          </p:cNvPr>
          <p:cNvSpPr txBox="1"/>
          <p:nvPr/>
        </p:nvSpPr>
        <p:spPr>
          <a:xfrm>
            <a:off x="2044557" y="2630184"/>
            <a:ext cx="689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Ezra 7:26 </a:t>
            </a:r>
          </a:p>
          <a:p>
            <a:r>
              <a:rPr lang="en-US" sz="3600" b="1" dirty="0"/>
              <a:t>    “And whosoever will not do the law of thy God, and the law of the king, let judgment be executed speedily upon him…”</a:t>
            </a:r>
          </a:p>
        </p:txBody>
      </p:sp>
    </p:spTree>
    <p:extLst>
      <p:ext uri="{BB962C8B-B14F-4D97-AF65-F5344CB8AC3E}">
        <p14:creationId xmlns:p14="http://schemas.microsoft.com/office/powerpoint/2010/main" val="39052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B13AA-B95B-0BA6-92F1-8A40EC63E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E33CF40B-E310-D4BA-ABCC-F0AD0D06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D234CF-CBB4-9C6E-30F5-CA553B17D9CD}"/>
              </a:ext>
            </a:extLst>
          </p:cNvPr>
          <p:cNvSpPr txBox="1"/>
          <p:nvPr/>
        </p:nvSpPr>
        <p:spPr>
          <a:xfrm>
            <a:off x="2085655" y="2763748"/>
            <a:ext cx="6441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Matthew 22:14,</a:t>
            </a:r>
          </a:p>
          <a:p>
            <a:r>
              <a:rPr lang="en-US" sz="3600" b="1" dirty="0"/>
              <a:t>"Many are cold, and a few are </a:t>
            </a:r>
          </a:p>
          <a:p>
            <a:r>
              <a:rPr lang="en-US" sz="3600" b="1" dirty="0"/>
              <a:t>frozen"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7772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4A38F-3B06-BF8E-8719-82826E6F7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7DFDA863-0EF4-07C7-2477-2F034572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BC9D2-315C-769B-90A4-CEF809B03C68}"/>
              </a:ext>
            </a:extLst>
          </p:cNvPr>
          <p:cNvSpPr txBox="1"/>
          <p:nvPr/>
        </p:nvSpPr>
        <p:spPr>
          <a:xfrm>
            <a:off x="2085654" y="2763748"/>
            <a:ext cx="6369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Matthew 22:14,</a:t>
            </a:r>
          </a:p>
          <a:p>
            <a:r>
              <a:rPr lang="en-US" sz="3600" b="1" dirty="0"/>
              <a:t>"Many are called, but few are chosen"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39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632F1-DB20-DB09-A8D2-2D3271D9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urning Fireplace Fire GIF - Burning Fireplace Fire Logs - Discover ...">
            <a:extLst>
              <a:ext uri="{FF2B5EF4-FFF2-40B4-BE49-F238E27FC236}">
                <a16:creationId xmlns:a16="http://schemas.microsoft.com/office/drawing/2014/main" id="{5BF38828-78C3-83FB-FAB1-7B4BEDE2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0" y="1340092"/>
            <a:ext cx="10304980" cy="56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7468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riving In Snow Car GIF - DrivingInSnow Car Drift - Discover &amp; Share GIFs">
            <a:extLst>
              <a:ext uri="{FF2B5EF4-FFF2-40B4-BE49-F238E27FC236}">
                <a16:creationId xmlns:a16="http://schemas.microsoft.com/office/drawing/2014/main" id="{7FF5EF71-12DF-975D-F1B4-420B6233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9" y="1133355"/>
            <a:ext cx="10181690" cy="57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2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70433-28B2-7E55-9EBF-08ACCE8E7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owing Deep Drifted Snow with 1 ton Chevy Silverado Duramax Truck ...">
            <a:extLst>
              <a:ext uri="{FF2B5EF4-FFF2-40B4-BE49-F238E27FC236}">
                <a16:creationId xmlns:a16="http://schemas.microsoft.com/office/drawing/2014/main" id="{F74D24DE-9E50-6643-45C9-7066E8B4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8" y="1769081"/>
            <a:ext cx="10161142" cy="5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8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3A5C9-60C2-F107-5C2D-AE047D028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inter Storm Fern — Public Safety">
            <a:extLst>
              <a:ext uri="{FF2B5EF4-FFF2-40B4-BE49-F238E27FC236}">
                <a16:creationId xmlns:a16="http://schemas.microsoft.com/office/drawing/2014/main" id="{D651AE2F-B51B-38FE-C9AE-4C026545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9" y="2000343"/>
            <a:ext cx="10022922" cy="56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3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FCB0-8E07-F18F-59FF-61EF096E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36D1C835-8BE7-0E67-E6B5-83DBEB40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EDDE23-AAE4-BE0D-24F9-E2FCA85F0E73}"/>
              </a:ext>
            </a:extLst>
          </p:cNvPr>
          <p:cNvSpPr txBox="1"/>
          <p:nvPr/>
        </p:nvSpPr>
        <p:spPr>
          <a:xfrm>
            <a:off x="2044557" y="2630184"/>
            <a:ext cx="689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Matthew 7:13 </a:t>
            </a:r>
          </a:p>
          <a:p>
            <a:r>
              <a:rPr lang="en-US" sz="3600" b="1" dirty="0"/>
              <a:t>    “Enter ye in at the strait gate: for wide is the gate, and broad is the way, that leadeth to destruction…”</a:t>
            </a:r>
          </a:p>
        </p:txBody>
      </p:sp>
    </p:spTree>
    <p:extLst>
      <p:ext uri="{BB962C8B-B14F-4D97-AF65-F5344CB8AC3E}">
        <p14:creationId xmlns:p14="http://schemas.microsoft.com/office/powerpoint/2010/main" val="268548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85787-5707-93FD-33E7-0B989238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w GIF - Find &amp; Share on GIPHY">
            <a:extLst>
              <a:ext uri="{FF2B5EF4-FFF2-40B4-BE49-F238E27FC236}">
                <a16:creationId xmlns:a16="http://schemas.microsoft.com/office/drawing/2014/main" id="{2957C876-BF74-9E29-9431-4ECD55F6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76" y="751297"/>
            <a:ext cx="10265597" cy="76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B93B8-AFAF-224B-5F07-467B2574353F}"/>
              </a:ext>
            </a:extLst>
          </p:cNvPr>
          <p:cNvSpPr txBox="1"/>
          <p:nvPr/>
        </p:nvSpPr>
        <p:spPr>
          <a:xfrm>
            <a:off x="2044557" y="2630184"/>
            <a:ext cx="6893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Lk. 9:62 </a:t>
            </a:r>
          </a:p>
          <a:p>
            <a:r>
              <a:rPr lang="en-US" sz="3600" b="1" dirty="0"/>
              <a:t>"No man having put his hand to the plow, and looking back, it fit for the kingdom of God…” </a:t>
            </a:r>
          </a:p>
        </p:txBody>
      </p:sp>
    </p:spTree>
    <p:extLst>
      <p:ext uri="{BB962C8B-B14F-4D97-AF65-F5344CB8AC3E}">
        <p14:creationId xmlns:p14="http://schemas.microsoft.com/office/powerpoint/2010/main" val="324246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206</Words>
  <Application>Microsoft Office PowerPoint</Application>
  <PresentationFormat>Widescreen</PresentationFormat>
  <Paragraphs>25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2026-01-23T18:53:06Z</dcterms:created>
  <dcterms:modified xsi:type="dcterms:W3CDTF">2026-01-23T21:33:41Z</dcterms:modified>
</cp:coreProperties>
</file>