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4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520AA6-2735-4E85-96E1-9763A0738A3D}" v="2" dt="2026-01-30T18:58:46.4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118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ry Shirley" userId="1f72b37f6c3fea86" providerId="LiveId" clId="{A0363A29-D5B1-48D8-9115-9BA6AC4E618D}"/>
    <pc:docChg chg="addSld modSld">
      <pc:chgData name="Jerry Shirley" userId="1f72b37f6c3fea86" providerId="LiveId" clId="{A0363A29-D5B1-48D8-9115-9BA6AC4E618D}" dt="2026-01-30T18:58:51.870" v="12" actId="20577"/>
      <pc:docMkLst>
        <pc:docMk/>
      </pc:docMkLst>
      <pc:sldChg chg="addSp modSp new mod modNotesTx">
        <pc:chgData name="Jerry Shirley" userId="1f72b37f6c3fea86" providerId="LiveId" clId="{A0363A29-D5B1-48D8-9115-9BA6AC4E618D}" dt="2026-01-30T18:42:37.540" v="5" actId="20577"/>
        <pc:sldMkLst>
          <pc:docMk/>
          <pc:sldMk cId="777922298" sldId="273"/>
        </pc:sldMkLst>
        <pc:picChg chg="add mod">
          <ac:chgData name="Jerry Shirley" userId="1f72b37f6c3fea86" providerId="LiveId" clId="{A0363A29-D5B1-48D8-9115-9BA6AC4E618D}" dt="2026-01-30T18:42:33.837" v="3" actId="14100"/>
          <ac:picMkLst>
            <pc:docMk/>
            <pc:sldMk cId="777922298" sldId="273"/>
            <ac:picMk id="2" creationId="{B39C1BF3-510F-D327-0862-8B44FF76455F}"/>
          </ac:picMkLst>
        </pc:picChg>
      </pc:sldChg>
      <pc:sldChg chg="addSp new modNotesTx">
        <pc:chgData name="Jerry Shirley" userId="1f72b37f6c3fea86" providerId="LiveId" clId="{A0363A29-D5B1-48D8-9115-9BA6AC4E618D}" dt="2026-01-30T18:58:51.870" v="12" actId="20577"/>
        <pc:sldMkLst>
          <pc:docMk/>
          <pc:sldMk cId="1062316681" sldId="274"/>
        </pc:sldMkLst>
        <pc:picChg chg="add">
          <ac:chgData name="Jerry Shirley" userId="1f72b37f6c3fea86" providerId="LiveId" clId="{A0363A29-D5B1-48D8-9115-9BA6AC4E618D}" dt="2026-01-30T18:58:46.444" v="7"/>
          <ac:picMkLst>
            <pc:docMk/>
            <pc:sldMk cId="1062316681" sldId="274"/>
            <ac:picMk id="2" creationId="{08EA6011-3257-F789-1D98-47D6A29BC17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B04842-8DE5-47A6-A872-824D7F58C4C2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122277-22D3-4AC8-98D6-59173DA52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17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22277-22D3-4AC8-98D6-59173DA521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54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they’ve discovered some of these lions’ pits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22277-22D3-4AC8-98D6-59173DA521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84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 sleep went from him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22277-22D3-4AC8-98D6-59173DA521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53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hustled back at first light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22277-22D3-4AC8-98D6-59173DA5211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27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God hath sent his angel…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22277-22D3-4AC8-98D6-59173DA5211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923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were more eager than ever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22277-22D3-4AC8-98D6-59173DA5211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87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Proclamation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22277-22D3-4AC8-98D6-59173DA5211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82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Daniel’s character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22277-22D3-4AC8-98D6-59173DA5211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1594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22277-22D3-4AC8-98D6-59173DA5211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02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beginning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22277-22D3-4AC8-98D6-59173DA521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35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cataclysmic event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22277-22D3-4AC8-98D6-59173DA521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07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Daniel rides high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22277-22D3-4AC8-98D6-59173DA521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64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There’s a price to pay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22277-22D3-4AC8-98D6-59173DA5211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75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Verse 10: Now when Daniel knew…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22277-22D3-4AC8-98D6-59173DA521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04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spy him out and rat him 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22277-22D3-4AC8-98D6-59173DA521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33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 what happens next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22277-22D3-4AC8-98D6-59173DA521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84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Cast him into the den of lions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22277-22D3-4AC8-98D6-59173DA521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3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3A1EB-7395-8B92-9017-8A315FD8E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A98899-5223-1A13-DE51-DCB03DC70A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77FAB-DC8E-442A-0DBC-EFE4056E3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BF24C-BC51-4291-A70F-037FEF4FA3E5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8863C-E95D-FAC0-359F-4EAE107DA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314D5-5AE7-48FC-F2C2-11301AEC5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C329-747D-4B4C-AD80-7F130274D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350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1EFDF-55D1-6D47-FB69-78BD5572C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5EA254-E6E3-ADE0-9093-DB3C943344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08766-B8D5-7B7C-57E1-029C5D5BC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BF24C-BC51-4291-A70F-037FEF4FA3E5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7BB5E-8AEC-2730-66AD-B34C85783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C148B-BFB8-3EEC-BF30-B156F2744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C329-747D-4B4C-AD80-7F130274D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405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4DA37D-6890-C353-2AF1-129EB9F5F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A9EC43-D104-C57B-03B9-93CDCB0E4C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0AF44-60B6-3074-C04E-3A7F88FDA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BF24C-BC51-4291-A70F-037FEF4FA3E5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B6989-4782-81AD-F6AE-B3F982681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82B50-AA2C-2C1A-80F0-2EA4E04DA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C329-747D-4B4C-AD80-7F130274D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599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4068C-D2AC-B534-21D8-A97C6AA7B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B3672-65A6-FBBC-080A-5F0337241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5C851-CE1F-B226-2D3D-3BE2F4155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BF24C-BC51-4291-A70F-037FEF4FA3E5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F6120-4F4B-C2A9-7814-BF6B58A98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8EFD6-F3CF-EEAD-6A77-6ABCE297B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C329-747D-4B4C-AD80-7F130274D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28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A7F89-63C4-6349-6E90-E9192C22E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D484D-BBD6-52E2-12F6-6BB7428C7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73972-BC20-9AE6-98E6-7C08562B6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BF24C-BC51-4291-A70F-037FEF4FA3E5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C574C-694F-7BAD-A559-62AFFD665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8D474-C70E-F793-40C4-308D799A9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C329-747D-4B4C-AD80-7F130274D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59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2D1AB-F040-835B-8D6F-0975242A5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53D02-1787-3E7A-E42D-027270FE3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12075A-6280-5CA8-76F1-F18A56670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16130-9BCB-2272-CD09-99C2F45F8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BF24C-BC51-4291-A70F-037FEF4FA3E5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FE148-AEA7-78FB-838D-4F4FEFF24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D5EF42-17B3-918F-BCD4-0A3E023FB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C329-747D-4B4C-AD80-7F130274D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37DE7-A623-5CE6-40EA-A6CA8B36C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ADFD0-605A-83F7-64CE-D80BE9F77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5498F8-149B-04FA-0908-FDC39A129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1F5A79-F289-DE3A-E1FA-1FE6F952AA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659C0B-05CB-F75B-304B-235474357C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27357F-F6A3-2409-4401-81191F875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BF24C-BC51-4291-A70F-037FEF4FA3E5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E05DBD-7A21-2FCA-CC84-D18EB4A7A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C1C6EE-5FD0-7422-830E-C0F0BD19C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C329-747D-4B4C-AD80-7F130274D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58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6C53A-FC4F-B6CA-31F7-257E55A7B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719193-E2A2-9A26-089C-1AA04C807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BF24C-BC51-4291-A70F-037FEF4FA3E5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8D378C-3CB7-BDD9-5384-B4034C949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0F216-A59F-0AD0-7E70-B341BED59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C329-747D-4B4C-AD80-7F130274D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01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F70AD-1AB5-A15C-A424-2EE4E833F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BF24C-BC51-4291-A70F-037FEF4FA3E5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88BB2F-5D25-FBF9-1BDB-4D9A2A3DD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6A7A8-F564-CA7C-4DB3-3BC32AD52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C329-747D-4B4C-AD80-7F130274D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8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67677-ECFD-6915-4803-9180BD708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843DE-DAE6-A825-B260-2ADEBAADD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017316-5483-D960-626E-B1B44DACFF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4BB575-7DDA-DDCA-53DC-E7A60320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BF24C-BC51-4291-A70F-037FEF4FA3E5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CAE8EC-88D3-648A-A64B-56D032869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F6D020-2FD7-A581-DA91-8D3B848D5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C329-747D-4B4C-AD80-7F130274D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83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73C08-62C5-2F49-029A-2B7ED4196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2906E1-9874-CA36-52C4-1F7A0AA4D6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F892A-FB95-892E-9C30-41F52B15E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F676B7-FB5C-6D7F-6897-D5778F3E5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BF24C-BC51-4291-A70F-037FEF4FA3E5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A3CEE-8893-6649-CCAD-2C3DC0DFB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4B1AFB-9D3D-855C-B5CC-2DAF460A8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C329-747D-4B4C-AD80-7F130274D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687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28C101-0A78-B848-06CE-8534A2613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69E57-0C71-5934-9BCE-2C423A3AF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C7484-47E4-401E-2488-A3FC9FE224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ABF24C-BC51-4291-A70F-037FEF4FA3E5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E8CCB-BA78-777D-4BA9-BF1A467AF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09A51-1B64-B14E-3DF0-F2433DD12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87C329-747D-4B4C-AD80-7F130274D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EA6011-3257-F789-1D98-47D6A29BC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16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2A1F32-54AE-6BD9-D890-2823990A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84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B136EA-6FD4-AF4C-84B1-DB4558B8B8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53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73300-216F-715F-5F8F-90B556A3B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aniel 1 by Valerie Marcum">
            <a:extLst>
              <a:ext uri="{FF2B5EF4-FFF2-40B4-BE49-F238E27FC236}">
                <a16:creationId xmlns:a16="http://schemas.microsoft.com/office/drawing/2014/main" id="{71AF4712-C7EE-A6ED-6548-95DEAD2C47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14"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25EA5C-A5BF-AEE2-61AE-BE4E0DF59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3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5BA4C-0C36-ABBA-EEE6-B67D01D91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0B4766-4E5B-10C3-5400-C91E9E250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20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D475A-C682-F682-E12E-F104AE41C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earn From Daniel’s Example — Watchtower ONLINE LIBRARY">
            <a:extLst>
              <a:ext uri="{FF2B5EF4-FFF2-40B4-BE49-F238E27FC236}">
                <a16:creationId xmlns:a16="http://schemas.microsoft.com/office/drawing/2014/main" id="{DA060742-2003-9C15-7FAD-911284C86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443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53DB14-7147-E3DC-D57F-0A3A49BA8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73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CFE3AA-FEB7-54BD-D8BC-3EDA11B64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29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CF8B04-D21B-E6DD-FCB2-F52E28A42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20569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65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9C1BF3-510F-D327-0862-8B44FF764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22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ED843B-5291-09FE-F291-3F7C1E95C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35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76D376-8F1B-9A4E-D4A8-CE40F83DF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A3554A-5460-B83F-12CB-8B7284BFB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75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CDF1B-558C-8975-F874-0DF1162EA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nquest Of Babylon: How Persia Took The Great City! | Mysteries Of Mankind">
            <a:extLst>
              <a:ext uri="{FF2B5EF4-FFF2-40B4-BE49-F238E27FC236}">
                <a16:creationId xmlns:a16="http://schemas.microsoft.com/office/drawing/2014/main" id="{8742B76A-E3D3-E423-CADA-7CCD28BB6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615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70E7A-8052-2B49-8AE3-92B035EBC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C5E4E-ABF8-0177-2363-9C5C58A0D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07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0AE3A-4882-19F4-E56F-377F5FB2F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B7CFFF-2E24-F5D1-E455-059DE17D3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4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EC703E-CEF0-2329-250D-57911C9CE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40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EB3A5-11AC-2495-3A32-3132CA5B8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n on 聖書">
            <a:extLst>
              <a:ext uri="{FF2B5EF4-FFF2-40B4-BE49-F238E27FC236}">
                <a16:creationId xmlns:a16="http://schemas.microsoft.com/office/drawing/2014/main" id="{5B644C49-F951-BE7C-CE54-A7A4541B9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62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395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ECEBB4-53AE-6D5D-5D99-63B0A0EA8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740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92</Words>
  <Application>Microsoft Office PowerPoint</Application>
  <PresentationFormat>Widescreen</PresentationFormat>
  <Paragraphs>34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Jerry Shirley</dc:creator>
  <cp:lastModifiedBy>Jerry Shirley</cp:lastModifiedBy>
  <cp:revision>1</cp:revision>
  <dcterms:created xsi:type="dcterms:W3CDTF">2026-01-30T16:34:43Z</dcterms:created>
  <dcterms:modified xsi:type="dcterms:W3CDTF">2026-01-30T18:58:52Z</dcterms:modified>
</cp:coreProperties>
</file>