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4" r:id="rId2"/>
    <p:sldId id="257" r:id="rId3"/>
    <p:sldId id="256" r:id="rId4"/>
    <p:sldId id="258" r:id="rId5"/>
    <p:sldId id="259" r:id="rId6"/>
    <p:sldId id="260" r:id="rId7"/>
    <p:sldId id="261" r:id="rId8"/>
    <p:sldId id="273" r:id="rId9"/>
    <p:sldId id="262" r:id="rId10"/>
    <p:sldId id="263" r:id="rId11"/>
    <p:sldId id="274" r:id="rId12"/>
    <p:sldId id="264" r:id="rId13"/>
    <p:sldId id="265" r:id="rId14"/>
    <p:sldId id="275" r:id="rId15"/>
    <p:sldId id="276" r:id="rId16"/>
    <p:sldId id="277" r:id="rId17"/>
    <p:sldId id="278" r:id="rId18"/>
    <p:sldId id="266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2AF3CE-8FBF-4C28-AAFF-3DFCB3DAB444}" v="1" dt="2026-02-13T15:39:34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hirley" userId="1f72b37f6c3fea86" providerId="LiveId" clId="{A0363A29-D5B1-48D8-9115-9BA6AC4E618D}"/>
    <pc:docChg chg="addSld modSld">
      <pc:chgData name="Jerry Shirley" userId="1f72b37f6c3fea86" providerId="LiveId" clId="{A0363A29-D5B1-48D8-9115-9BA6AC4E618D}" dt="2026-02-13T15:39:46.571" v="13" actId="20577"/>
      <pc:docMkLst>
        <pc:docMk/>
      </pc:docMkLst>
      <pc:sldChg chg="modNotesTx">
        <pc:chgData name="Jerry Shirley" userId="1f72b37f6c3fea86" providerId="LiveId" clId="{A0363A29-D5B1-48D8-9115-9BA6AC4E618D}" dt="2026-02-13T15:39:46.571" v="13" actId="20577"/>
        <pc:sldMkLst>
          <pc:docMk/>
          <pc:sldMk cId="2131565456" sldId="257"/>
        </pc:sldMkLst>
      </pc:sldChg>
      <pc:sldChg chg="addSp new modNotesTx">
        <pc:chgData name="Jerry Shirley" userId="1f72b37f6c3fea86" providerId="LiveId" clId="{A0363A29-D5B1-48D8-9115-9BA6AC4E618D}" dt="2026-02-13T15:39:41.917" v="6" actId="20577"/>
        <pc:sldMkLst>
          <pc:docMk/>
          <pc:sldMk cId="1609899280" sldId="284"/>
        </pc:sldMkLst>
        <pc:picChg chg="add">
          <ac:chgData name="Jerry Shirley" userId="1f72b37f6c3fea86" providerId="LiveId" clId="{A0363A29-D5B1-48D8-9115-9BA6AC4E618D}" dt="2026-02-13T15:39:34.021" v="1"/>
          <ac:picMkLst>
            <pc:docMk/>
            <pc:sldMk cId="1609899280" sldId="284"/>
            <ac:picMk id="1026" creationId="{F7ED77E5-24DC-14B7-2C0E-0EF09E46C6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1077D-2C53-4967-916E-DF19DB6F1D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EE5BF-3AAA-44C0-B00D-FA463873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0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0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1245C-9A25-D871-4C7A-6FC0BE6C7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F90314-020A-162F-7486-E6CEC9886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59BAD-6420-69DE-0856-EEB99C730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sees the sea in turbulence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70A27-5523-1FBC-FB34-E82151258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27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 Monsters!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96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A7834-4544-4690-E154-FE198AD4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A0037-936A-7E17-50DE-412509429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9BC15-F115-8391-3679-EC6250FEB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Nebuchadnezzar saw this colossal image of gold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1B33-7FB5-D64F-8485-A8F7E1CAE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60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9CF27-0BA9-96C2-44DD-8BE06FA2D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D75C6-44FC-6E8C-E080-0DECFAF1D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D2A44-5890-81D2-337D-2FF6158E1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same thing again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46C01-FC6A-A2AE-C549-06B9226D1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19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look at the second beast in verse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fourth beast is in verse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1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81CA-4F57-94BF-0A73-F0AE1B185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40CF1F-EF12-CD1E-369F-EAF4A7813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85111-51CF-D72D-1567-97D774486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53681-DF3A-F9BB-07D5-A3A3E14D3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83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398A-9312-795D-F5B2-59BE0066B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69E87-8C52-A629-99A1-CB886EDBC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FC5CE-F299-F4C8-BBD8-E5EF9B23B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BBF67-E508-EA90-D05B-88D879543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6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2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Hebrew method of execution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0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didn’t have a pit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32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 second witness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4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infamous place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26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was such a man in ancient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great sea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8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sees the sea in 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EE5BF-3AAA-44C0-B00D-FA46387303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0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30FA-B7B9-740A-A008-F3FF3A474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A624F-FAE6-AC18-CA46-3F6161582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02E87-A714-00FC-09D2-387F496A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ED50C-48E4-2A0B-B63D-25D27E78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5BC0E-F0DA-D4AF-5691-3C502E0B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3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A1B4-1203-9811-A46A-11D03A1A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166BC-935D-8CF6-4EA0-C4836C33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9C005-23BB-169A-7787-F1901DEA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9B4A5-3488-220D-10CC-7D4E14D5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998B8-E28F-0CB8-0C8E-B48939DE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D7AE4A-4C84-B9CD-1786-379EC6A04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DD0A1-7B5F-DDC0-256C-AD7B5ED5A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1EBAB-C195-3E9C-383F-DCBC1355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3361E-7F66-9850-FEB2-CC6398206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04028-3889-00E5-CF65-1681C92C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6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0F0C-D63A-25FC-FE24-824B0AC1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A59C-3960-0863-3DF6-8A73FC77B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07282-7BFF-D0FE-0D58-08E3FA9D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28266-E92B-1E44-FF36-5888CF7D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8379-C632-EE92-F111-9549B0C4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1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5517-8F06-0D2E-3185-EEA65176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58159-F2B4-6490-F2FD-8CB50B931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672DC-7180-08BD-73FD-DFECCE8E9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60169-9F11-69EE-8D5B-86D7CDAF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11195-D3C0-FD4A-DD28-BF1729FE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4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EDA7-AC07-D2BF-3A38-0330F904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16811-74ED-4E59-EE16-8314E4D61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7CA79-8EDA-D79E-5AE8-FD3C53937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F7B2F-2E1F-03C3-F9F2-F3CA4A8FF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94E96-5DBF-D3F7-E56E-B874BECA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FCEE4-5D0F-0D36-F262-5C71A143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D481-02DE-D6F4-3066-310FE629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F9476-759A-80EA-C767-9304F476A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856BB-F189-DB13-4B69-98091412A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6AD35-1F1B-1E83-E3C0-1CC1BB30A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0785BA-D146-53BD-3190-68C03E9DA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3F5013-AF59-78E2-A63D-2C23CE1D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CFD37-4683-9834-8EDB-BE26E376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AFAA74-997C-4B92-F0CC-7174B110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1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0DD6-14A2-1C7C-E200-1F69B91C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A26F2-BDD8-DBEE-A1DC-BB3357E6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F3B64-A279-A2A7-9C1E-DAE7DA6F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36461-02E4-CD86-33D8-0AB14264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8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921A0-A443-0DE1-C8C7-CE1F61CB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50A42-5E36-6BFE-1CE5-08ABF1A5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7FE77-EEB5-1F05-C045-E01F21BEF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A642A-9176-6B60-6C93-0FC6304D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1C3CD-6EB6-15F1-92CD-8E61CBE0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84517-E89C-34F2-D05C-8E3FDD985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6E0E0-0328-C97B-EEE4-22CD7E620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F2F6E-3F7C-3FD7-BCA0-C40C92E3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29D38-F4A5-9E61-C437-C2639290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1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48F2D-9B2D-5FD5-C0C0-30EBA69A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6F4038-BEF9-17FE-F452-1A0F118E6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CCBDE-1DC2-A6A9-C230-FE206D00D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8E7D8-F054-8D63-1F04-D14659F1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B96B0-4320-85A8-3740-1F2724A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D57ED-C18B-866F-4006-65DAC5C4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7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F3612-7D7A-A916-1A82-834D7A55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744EB-2F28-17B3-D7E2-A8FA4548A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185BF-83BF-AC37-41C0-45C22EE7C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6021F8-5FF3-44F4-8065-E1BA260FF7B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B74B6-9022-B327-122B-AF9C03A04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E4EB-A64D-F6E1-1CF1-C73BBDC01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C2F73-167B-4189-93E5-4717421C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8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sus Second Coming">
            <a:extLst>
              <a:ext uri="{FF2B5EF4-FFF2-40B4-BE49-F238E27FC236}">
                <a16:creationId xmlns:a16="http://schemas.microsoft.com/office/drawing/2014/main" id="{F7ED77E5-24DC-14B7-2C0E-0EF09E46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89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D66BD-5E96-564E-FFC5-54FEFD2D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ophets of the Old Testament | Marsh Corner Community Church">
            <a:extLst>
              <a:ext uri="{FF2B5EF4-FFF2-40B4-BE49-F238E27FC236}">
                <a16:creationId xmlns:a16="http://schemas.microsoft.com/office/drawing/2014/main" id="{932DAD56-5E2C-37D9-B06A-00CA5107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76DAEC-D05B-501D-2705-DDCB922FD5AF}"/>
              </a:ext>
            </a:extLst>
          </p:cNvPr>
          <p:cNvSpPr txBox="1"/>
          <p:nvPr/>
        </p:nvSpPr>
        <p:spPr>
          <a:xfrm>
            <a:off x="762857" y="2774365"/>
            <a:ext cx="6387956" cy="3388428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Isaiah 41:22-23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 them bring them forth, and shew us what shall happen…</a:t>
            </a:r>
            <a:r>
              <a:rPr lang="en-US" sz="3200" b="1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Shew the things that are to come hereafter, that we may know that ye are gods: </a:t>
            </a:r>
            <a:endParaRPr lang="en-US" sz="3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3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7605F-EC04-9D8A-C989-ABBD2744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ophets of the Old Testament | Marsh Corner Community Church">
            <a:extLst>
              <a:ext uri="{FF2B5EF4-FFF2-40B4-BE49-F238E27FC236}">
                <a16:creationId xmlns:a16="http://schemas.microsoft.com/office/drawing/2014/main" id="{BDA8CA8A-F4E3-F047-1783-D1C3E2E3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D3BD71-EDC5-D160-3AA9-B14AA0F7F032}"/>
              </a:ext>
            </a:extLst>
          </p:cNvPr>
          <p:cNvSpPr txBox="1"/>
          <p:nvPr/>
        </p:nvSpPr>
        <p:spPr>
          <a:xfrm>
            <a:off x="762857" y="2774365"/>
            <a:ext cx="6387956" cy="3539430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Numbers 23:19</a:t>
            </a:r>
          </a:p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 God is not a man, that he should lie; neither the son of man, that he should repent: hath he said, and shall he not do it? or hath he spoken, and shall he not make it good?</a:t>
            </a:r>
          </a:p>
        </p:txBody>
      </p:sp>
    </p:spTree>
    <p:extLst>
      <p:ext uri="{BB962C8B-B14F-4D97-AF65-F5344CB8AC3E}">
        <p14:creationId xmlns:p14="http://schemas.microsoft.com/office/powerpoint/2010/main" val="17587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ECAC-F804-8B9B-E9D9-71C8FFD69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ble Map: Great Sea (Mediterranean)">
            <a:extLst>
              <a:ext uri="{FF2B5EF4-FFF2-40B4-BE49-F238E27FC236}">
                <a16:creationId xmlns:a16="http://schemas.microsoft.com/office/drawing/2014/main" id="{A8509915-BA20-C2FB-017B-01F9F51A4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2" b="8615"/>
          <a:stretch>
            <a:fillRect/>
          </a:stretch>
        </p:blipFill>
        <p:spPr bwMode="auto">
          <a:xfrm>
            <a:off x="1783423" y="227792"/>
            <a:ext cx="8346896" cy="64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93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F07C7-33CA-7AC9-2E84-393A26BB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t ready for 2.5 years of turmoil - The Current Health Scenario">
            <a:extLst>
              <a:ext uri="{FF2B5EF4-FFF2-40B4-BE49-F238E27FC236}">
                <a16:creationId xmlns:a16="http://schemas.microsoft.com/office/drawing/2014/main" id="{5FEA1E12-5942-3353-D92B-57E8B1C79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065D-B386-789D-8690-1B261BE8E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t ready for 2.5 years of turmoil - The Current Health Scenario">
            <a:extLst>
              <a:ext uri="{FF2B5EF4-FFF2-40B4-BE49-F238E27FC236}">
                <a16:creationId xmlns:a16="http://schemas.microsoft.com/office/drawing/2014/main" id="{C1BE97B7-AA7E-6067-CFB2-665E1D7D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37FF4F-C631-540C-EB47-31F5CDFEF4F2}"/>
              </a:ext>
            </a:extLst>
          </p:cNvPr>
          <p:cNvSpPr txBox="1"/>
          <p:nvPr/>
        </p:nvSpPr>
        <p:spPr>
          <a:xfrm>
            <a:off x="2599362" y="141637"/>
            <a:ext cx="94214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17:15</a:t>
            </a:r>
          </a:p>
          <a:p>
            <a:pPr marL="0" marR="0" algn="r">
              <a:spcAft>
                <a:spcPts val="800"/>
              </a:spcAft>
              <a:buNone/>
            </a:pPr>
            <a:r>
              <a:rPr lang="en-US" sz="3600" b="1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he saith unto me, The waters which thou </a:t>
            </a:r>
            <a:r>
              <a:rPr lang="en-US" sz="36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sawest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…are peoples, and multitudes, and nations, and tongues.</a:t>
            </a:r>
            <a:endParaRPr lang="en-US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5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16DE-EC4E-CEC7-07BD-BA0326404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47F649-1DA4-85A0-41CB-C3752DF30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84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5ABBC-1B49-CA6B-7478-431C60DC3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EBB14-B4A5-12E5-6851-563985D6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508" name="Picture 4" descr="Nebuchadnezzar’s image Daniel 2 (Free to download and use ...">
            <a:extLst>
              <a:ext uri="{FF2B5EF4-FFF2-40B4-BE49-F238E27FC236}">
                <a16:creationId xmlns:a16="http://schemas.microsoft.com/office/drawing/2014/main" id="{A95CF1D7-11DC-62FF-652C-6E132971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831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6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F9D70E-29B8-67AA-0DCD-18E18528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B1A15-94A7-299F-5DDE-4BBDBB8D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508" name="Picture 4" descr="Nebuchadnezzar’s image Daniel 2 (Free to download and use ...">
            <a:extLst>
              <a:ext uri="{FF2B5EF4-FFF2-40B4-BE49-F238E27FC236}">
                <a16:creationId xmlns:a16="http://schemas.microsoft.com/office/drawing/2014/main" id="{CBAE6B7B-E044-FA84-BB5D-609ECD997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780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9168-FABD-0E5C-250A-E1D00BF6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B2608-775A-1BD5-9662-A3E76F94F8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733" b="51311"/>
          <a:stretch>
            <a:fillRect/>
          </a:stretch>
        </p:blipFill>
        <p:spPr>
          <a:xfrm>
            <a:off x="0" y="0"/>
            <a:ext cx="12192000" cy="68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27D1-7014-356D-9D71-EE217D0A4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0FEE8-7E07-56B6-761B-8B36F06F5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36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A7238-CA0A-AF76-E96C-B87521D3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9B6E3-D7AA-0DDA-03AF-62A9B833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5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87F34-5A15-5126-CAB4-42E0612D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607D3-CC2B-EA3D-325E-97FAA450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1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253D0-B734-3B70-902F-ECA729E1D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7061E-BB95-AEEF-AF7C-FFE8C1D0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66" t="51386"/>
          <a:stretch>
            <a:fillRect/>
          </a:stretch>
        </p:blipFill>
        <p:spPr>
          <a:xfrm>
            <a:off x="1" y="-11133"/>
            <a:ext cx="12192000" cy="686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43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CB54C-7956-35B6-8933-7ACC5184B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06DE4-AD4C-DDB2-1F63-EF353F02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66" t="51386"/>
          <a:stretch>
            <a:fillRect/>
          </a:stretch>
        </p:blipFill>
        <p:spPr>
          <a:xfrm>
            <a:off x="1" y="-11133"/>
            <a:ext cx="12192000" cy="6869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A4707-A9ED-9458-BA23-1BBFCCD94189}"/>
              </a:ext>
            </a:extLst>
          </p:cNvPr>
          <p:cNvSpPr txBox="1"/>
          <p:nvPr/>
        </p:nvSpPr>
        <p:spPr>
          <a:xfrm>
            <a:off x="112588" y="4519997"/>
            <a:ext cx="11966824" cy="225581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17:12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ten horns which thou </a:t>
            </a:r>
            <a:r>
              <a:rPr lang="en-US" sz="32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sawest</a:t>
            </a:r>
            <a:r>
              <a:rPr lang="en-US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ten kings, which have received no kingdom as yet; but receive power as kings one hour with the beast.</a:t>
            </a:r>
            <a:endParaRPr lang="en-US" sz="3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1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94321-739B-2D32-D47D-416E36E30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81A4C-B2E6-B1DB-376E-6C2B4BA5CC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66" t="51386"/>
          <a:stretch>
            <a:fillRect/>
          </a:stretch>
        </p:blipFill>
        <p:spPr>
          <a:xfrm>
            <a:off x="1" y="-11133"/>
            <a:ext cx="12192000" cy="6869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D69DC1-C2DB-6A57-A9D7-1A36F9DE83D2}"/>
              </a:ext>
            </a:extLst>
          </p:cNvPr>
          <p:cNvSpPr txBox="1"/>
          <p:nvPr/>
        </p:nvSpPr>
        <p:spPr>
          <a:xfrm>
            <a:off x="112588" y="3146030"/>
            <a:ext cx="11966824" cy="353943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13:1-2</a:t>
            </a:r>
          </a:p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And I stood upon the sand of the sea, and saw a beast rise up out of the sea, having seven heads and ten horns, and upon his horns ten crowns, and upon his heads the name of blasphemy. 2 And the beast which I saw was like unto a leopard, and his feet were as the feet of a bear, and his mouth as the mouth of a lion: and the dragon gave him his power, and his seat, and great authority.</a:t>
            </a:r>
          </a:p>
        </p:txBody>
      </p:sp>
    </p:spTree>
    <p:extLst>
      <p:ext uri="{BB962C8B-B14F-4D97-AF65-F5344CB8AC3E}">
        <p14:creationId xmlns:p14="http://schemas.microsoft.com/office/powerpoint/2010/main" val="387426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ll to Commitment: Are You Christ’s Servant?">
            <a:extLst>
              <a:ext uri="{FF2B5EF4-FFF2-40B4-BE49-F238E27FC236}">
                <a16:creationId xmlns:a16="http://schemas.microsoft.com/office/drawing/2014/main" id="{54444ACC-40CE-7CDE-1678-2A2EA0D4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67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35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FF558-850C-FD64-78EF-012C1F17D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y Was Stephen Executed? | Book of Mormon Central">
            <a:extLst>
              <a:ext uri="{FF2B5EF4-FFF2-40B4-BE49-F238E27FC236}">
                <a16:creationId xmlns:a16="http://schemas.microsoft.com/office/drawing/2014/main" id="{85D6AC1E-45C4-8905-8FC0-61DAEB93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2" y="0"/>
            <a:ext cx="12204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4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4A829-DDAD-8B10-5535-4FE64BD03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One Deuteronomy 18:15–22 – Israel My Glory">
            <a:extLst>
              <a:ext uri="{FF2B5EF4-FFF2-40B4-BE49-F238E27FC236}">
                <a16:creationId xmlns:a16="http://schemas.microsoft.com/office/drawing/2014/main" id="{61FBCBEC-ADF8-A00B-AB4B-7ABB1389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70" y="770562"/>
            <a:ext cx="7212459" cy="48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3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DC4E8-F128-BF0E-4C5D-49574822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0F697-6B04-97A8-9AE4-628D9235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901" y="935517"/>
            <a:ext cx="7504197" cy="49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F1AE3-6CFE-22C2-31D7-046F238E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y Was Stephen Executed? | Book of Mormon Central">
            <a:extLst>
              <a:ext uri="{FF2B5EF4-FFF2-40B4-BE49-F238E27FC236}">
                <a16:creationId xmlns:a16="http://schemas.microsoft.com/office/drawing/2014/main" id="{6CB5D8DD-364D-4E11-E3D6-05296B2F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2" y="0"/>
            <a:ext cx="12204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FE4C3-587D-DB9C-CB92-B21B0F37C4CF}"/>
              </a:ext>
            </a:extLst>
          </p:cNvPr>
          <p:cNvSpPr txBox="1"/>
          <p:nvPr/>
        </p:nvSpPr>
        <p:spPr>
          <a:xfrm>
            <a:off x="2188395" y="362457"/>
            <a:ext cx="8219325" cy="297639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Deuteronomy 13:5, 10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that prophet, or that dreamer of dreams, shall be put to death; because he hath spoken to turn you away from the LORD your God…So shalt thou put the evil away from the midst of thee.</a:t>
            </a:r>
            <a:r>
              <a:rPr lang="en-US" sz="2800" b="1" kern="100" baseline="30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thou shalt stone him with stones, that he die; </a:t>
            </a:r>
            <a:endParaRPr lang="en-US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29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131B-0448-5A01-6AA2-2B57161BC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y Was Stephen Executed? | Book of Mormon Central">
            <a:extLst>
              <a:ext uri="{FF2B5EF4-FFF2-40B4-BE49-F238E27FC236}">
                <a16:creationId xmlns:a16="http://schemas.microsoft.com/office/drawing/2014/main" id="{ACDB68B0-EFE8-C2D4-DD1F-3FA563DB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2" y="0"/>
            <a:ext cx="12204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A03AA-93CD-7B7B-103E-A0C35453A452}"/>
              </a:ext>
            </a:extLst>
          </p:cNvPr>
          <p:cNvSpPr txBox="1"/>
          <p:nvPr/>
        </p:nvSpPr>
        <p:spPr>
          <a:xfrm>
            <a:off x="2188395" y="362457"/>
            <a:ext cx="8219325" cy="297639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Deuteronomy 13:5, 10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that prophet, or that dreamer of dreams, shall be put to death; because he hath spoken to turn you away from the LORD your God…So shalt thou put the evil away from the midst of thee.</a:t>
            </a:r>
            <a:r>
              <a:rPr lang="en-US" sz="2800" b="1" kern="100" baseline="30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thou shalt stone him with stones, that he die; </a:t>
            </a:r>
            <a:endParaRPr lang="en-US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98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C6365-CCD0-D971-12FC-666800DF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aniel Man of Visions and Dreams | “And this is the inscription that ...">
            <a:extLst>
              <a:ext uri="{FF2B5EF4-FFF2-40B4-BE49-F238E27FC236}">
                <a16:creationId xmlns:a16="http://schemas.microsoft.com/office/drawing/2014/main" id="{2B3A8194-356D-6A5C-E824-8E1B9EA2B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8" b="4719"/>
          <a:stretch>
            <a:fillRect/>
          </a:stretch>
        </p:blipFill>
        <p:spPr bwMode="auto">
          <a:xfrm>
            <a:off x="0" y="0"/>
            <a:ext cx="12202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32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458</Words>
  <Application>Microsoft Office PowerPoint</Application>
  <PresentationFormat>Widescreen</PresentationFormat>
  <Paragraphs>48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Jerry Shirley</dc:creator>
  <cp:lastModifiedBy>Jerry Shirley</cp:lastModifiedBy>
  <cp:revision>1</cp:revision>
  <dcterms:created xsi:type="dcterms:W3CDTF">2026-02-12T17:29:53Z</dcterms:created>
  <dcterms:modified xsi:type="dcterms:W3CDTF">2026-02-13T15:39:49Z</dcterms:modified>
</cp:coreProperties>
</file>