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60" r:id="rId3"/>
    <p:sldId id="258" r:id="rId4"/>
    <p:sldId id="257" r:id="rId5"/>
    <p:sldId id="264" r:id="rId6"/>
    <p:sldId id="270" r:id="rId7"/>
    <p:sldId id="273" r:id="rId8"/>
    <p:sldId id="274" r:id="rId9"/>
    <p:sldId id="271" r:id="rId10"/>
    <p:sldId id="265" r:id="rId11"/>
    <p:sldId id="266" r:id="rId12"/>
    <p:sldId id="267" r:id="rId13"/>
    <p:sldId id="261" r:id="rId14"/>
    <p:sldId id="262" r:id="rId15"/>
    <p:sldId id="263" r:id="rId16"/>
    <p:sldId id="259" r:id="rId17"/>
    <p:sldId id="276" r:id="rId18"/>
    <p:sldId id="277" r:id="rId19"/>
    <p:sldId id="278" r:id="rId20"/>
    <p:sldId id="268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Shirley" userId="1f72b37f6c3fea86" providerId="LiveId" clId="{A0363A29-D5B1-48D8-9115-9BA6AC4E618D}"/>
    <pc:docChg chg="addSld">
      <pc:chgData name="Jerry Shirley" userId="1f72b37f6c3fea86" providerId="LiveId" clId="{A0363A29-D5B1-48D8-9115-9BA6AC4E618D}" dt="2026-02-21T16:55:38.335" v="0" actId="680"/>
      <pc:docMkLst>
        <pc:docMk/>
      </pc:docMkLst>
      <pc:sldChg chg="new">
        <pc:chgData name="Jerry Shirley" userId="1f72b37f6c3fea86" providerId="LiveId" clId="{A0363A29-D5B1-48D8-9115-9BA6AC4E618D}" dt="2026-02-21T16:55:38.335" v="0" actId="680"/>
        <pc:sldMkLst>
          <pc:docMk/>
          <pc:sldMk cId="3043341793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C473F-98A6-40D8-B342-0CAC1EED38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B0343-1391-4563-9E56-1D8B374C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October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month in Davos, Switzerland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are “the ten” horns?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5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67989-3015-6CCB-ECF9-CAC7A88E1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09E23-D48B-19BC-B881-44D77BFCF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48F54-4502-AA75-F6EC-3A8321D38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rapture can happen at anytime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F4935-3FCE-716C-74F1-82492DBD1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one with ten horns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Daniel started a long countdown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9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C1D2C-9B26-472F-F76E-CE7E3C44F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E75AB8-47E5-3310-B48F-76069AD59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76348-3BF6-DF86-0427-B85FFDCCD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7CC1C-FF09-C5F3-7147-39A2024EE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0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5394E-3BA3-3BBA-DE65-4F10EAD48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69EFB-3A3F-0DEA-4669-B393FF5A2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C066A-18A1-5531-FCD2-8BD534CFE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8CF5-1C82-3F21-70C6-14BABAB6B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2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8D277-2D77-B750-8A41-2AFED7A07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20A8D-D2D5-3046-8476-5A9CB993E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CFD96-368C-0B4D-81C0-2788CEBD6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C9DCB-D381-8EF2-42F1-20A978E8C5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9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D1F49-909F-6438-1705-5E9EFDE94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3E6270-CF44-376E-F14C-B05DC8BCB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A63EAE-C40C-CD31-00F0-F8B3BAEF3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F3C35-5A57-0578-C7CB-62B5E34A7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5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Trump is being called the great peacemaker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06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Abraham Accords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B0343-1391-4563-9E56-1D8B374CAE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3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7E0B-7C49-9EC0-729A-11D39BEB4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BD76E-3E80-DAB8-8213-F28B23513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B03D3-2E5E-1A9D-8331-66D27A9B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9F62-9790-4E98-A68B-8443C8C9B60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EC21E-E862-AD16-8BAD-FDB1760F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CCD2F-D037-63B7-CDFB-FB442A7C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9A8F-F7F6-4EF4-B37F-DB2E1DDD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8A7E-CDFD-2B57-FA13-9BD68B96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AE164-EA6D-B4DF-1B55-867E1A8F7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52B5A-E3BF-FB1B-D713-86E0AB6A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9F62-9790-4E98-A68B-8443C8C9B60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853F6-A914-72EC-89CD-3984BC8D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652DD-B3D1-75B9-77DC-58C37835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9A8F-F7F6-4EF4-B37F-DB2E1DDD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BB507C-6C24-41A2-54A5-430096859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7909D-ECAC-26F6-00DA-E4CE4934B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ACAD7-DE21-503B-4BCE-073237E7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9F62-9790-4E98-A68B-8443C8C9B60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A41BC-2579-0A31-AE00-0F775C2C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C3721-0A91-6BCB-D7E9-61B1D4F4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9A8F-F7F6-4EF4-B37F-DB2E1DDD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6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1626-89BF-66D0-19F7-1E31BAFA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FE13-EAE0-155D-F7D9-878A2146C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12FDC-C5F9-B0FE-675A-81A5BB56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9F62-9790-4E98-A68B-8443C8C9B60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B04D7-67CE-496C-D9B4-7D8E6813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84059-34E8-85A3-94EC-5B3EAB28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9A8F-F7F6-4EF4-B37F-DB2E1DDD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DCE6-1FCB-E8D3-6ECD-99E0FBC4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A8428-D6C3-4AEC-FF04-7778AAFD8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1D737-37C9-DDD7-27E8-EB129D79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9F62-9790-4E98-A68B-8443C8C9B60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72CE3-E486-D5BE-1795-B9D47C7E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24FA0-1DCD-591F-0626-57DD107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9A8F-F7F6-4EF4-B37F-DB2E1DDD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2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10D0-929E-A94B-FEAC-B8BC9E5F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ED20E-840E-D8F9-B0D1-3A866E54C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EEEA7-8A0A-F14B-E75C-3B9DFAD1D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998D7-9B20-8291-0F96-8261D4A9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9F62-9790-4E98-A68B-8443C8C9B60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3116D-CE4C-DE0E-E632-7065F709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14314-5A4E-4979-B214-674B58B9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9A8F-F7F6-4EF4-B37F-DB2E1DDD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6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4FE9-2D24-651D-2C1A-E29881C2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13FEF-DB63-0524-F241-9BB9F8710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C473A-837A-0460-AC7E-1A50CAFCD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40A72-A5C5-82F6-DA35-CD10DDD52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61369-DB9A-9889-2CCE-46852148A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E86628-9CC8-C294-F4E1-89A88CD4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9F62-9790-4E98-A68B-8443C8C9B60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E524A-C8FD-9232-6A2B-58D7BCB1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21A41-07E3-8868-1FC6-EEC8CB7B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9A8F-F7F6-4EF4-B37F-DB2E1DDD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AF71-44BE-5FC4-8E73-06870A5A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E3A81-D205-3408-BF4D-5912B2A5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9F62-9790-4E98-A68B-8443C8C9B60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95788-F541-709A-9EB3-DF695365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5FFF5-4E57-912E-08AC-0EF48764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9A8F-F7F6-4EF4-B37F-DB2E1DDD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34763-AAAE-4C7C-5A9A-C50BE072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9F62-9790-4E98-A68B-8443C8C9B60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2A63F-1BAE-C749-9D27-272298DB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FF356-9C17-5850-E02F-8654B9E9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9A8F-F7F6-4EF4-B37F-DB2E1DDD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A0B7-454F-EDA0-D945-07C7D848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CB018-951A-254F-8017-189E53960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00BCF-8F44-91F2-A6A2-343FF3488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6A69-5505-561C-979C-25ACFB5E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9F62-9790-4E98-A68B-8443C8C9B60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51F70-855E-E3C2-2FBD-1DC08D50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3A101-08A8-0664-8CB8-9E90C5DA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9A8F-F7F6-4EF4-B37F-DB2E1DDD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5782-A6BA-3175-6E96-65D5D863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EDBCD-C353-0ED0-192A-6619A20BA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4A5A-653C-0E82-682E-430A19ECA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A6C62-A8DE-6B9F-C6D7-DA3DD9F91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9F62-9790-4E98-A68B-8443C8C9B60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6799D-F2E1-189C-8AE9-435A37EE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D7AFD-C492-5870-C4CD-9D7C4206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9A8F-F7F6-4EF4-B37F-DB2E1DDD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9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81B81-EC7E-8989-98C5-0A5075CE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DB738-3256-3E32-A337-6A4B99E1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60991-6AF7-6BDC-AA7B-CA118541A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89F62-9790-4E98-A68B-8443C8C9B60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7D3AC-02C6-3602-BDF1-FB3A50AE7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D9CA8-CEF9-0D63-2625-76A45ADDA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949A8F-F7F6-4EF4-B37F-DB2E1DDD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8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34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42296-ECB9-3296-8D43-F0BB6F263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77D01C-C9E7-20BE-13C9-D120F7EA6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237"/>
            <a:ext cx="4284324" cy="2403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FD8414-1234-67D4-DB3E-25500D9314BF}"/>
              </a:ext>
            </a:extLst>
          </p:cNvPr>
          <p:cNvSpPr txBox="1"/>
          <p:nvPr/>
        </p:nvSpPr>
        <p:spPr>
          <a:xfrm>
            <a:off x="770562" y="318500"/>
            <a:ext cx="10613204" cy="3966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Daniel 9:27</a:t>
            </a:r>
          </a:p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27 And he shall </a:t>
            </a:r>
            <a:r>
              <a:rPr lang="en-US" sz="3600" b="1" u="sng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confirm</a:t>
            </a: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the covenant with </a:t>
            </a:r>
            <a:r>
              <a:rPr lang="en-US" sz="3600" b="1" u="sng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many</a:t>
            </a: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for </a:t>
            </a:r>
            <a:r>
              <a:rPr lang="en-US" sz="3600" b="1" u="sng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one week</a:t>
            </a: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and in the </a:t>
            </a:r>
            <a:r>
              <a:rPr lang="en-US" sz="3600" b="1" u="sng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midst</a:t>
            </a: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of the week he shall cause the sacrifice and the oblation to cease, and for the overspreading of abominations he shall make it desolate…</a:t>
            </a:r>
          </a:p>
        </p:txBody>
      </p:sp>
    </p:spTree>
    <p:extLst>
      <p:ext uri="{BB962C8B-B14F-4D97-AF65-F5344CB8AC3E}">
        <p14:creationId xmlns:p14="http://schemas.microsoft.com/office/powerpoint/2010/main" val="28927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288E1-5DFA-235F-6118-E2089183D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DFE5E6-B385-C2B3-A26D-59F837DEE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237"/>
            <a:ext cx="4284324" cy="2403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8516E-9A53-1179-0B6E-EE67FB52250B}"/>
              </a:ext>
            </a:extLst>
          </p:cNvPr>
          <p:cNvSpPr txBox="1"/>
          <p:nvPr/>
        </p:nvSpPr>
        <p:spPr>
          <a:xfrm>
            <a:off x="770562" y="318500"/>
            <a:ext cx="10613204" cy="2055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 Thessalonians 5:3</a:t>
            </a:r>
          </a:p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“For when they shall say, Peace and safety; then sudden destruction cometh upon them…”</a:t>
            </a:r>
          </a:p>
        </p:txBody>
      </p:sp>
    </p:spTree>
    <p:extLst>
      <p:ext uri="{BB962C8B-B14F-4D97-AF65-F5344CB8AC3E}">
        <p14:creationId xmlns:p14="http://schemas.microsoft.com/office/powerpoint/2010/main" val="311225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8EF6D-1686-0284-DC06-2EFC533B2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BCF81D-8D35-F28B-E7B1-9C3BF53FD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237"/>
            <a:ext cx="4284324" cy="2403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492F1-B205-4494-0090-415230DF44DC}"/>
              </a:ext>
            </a:extLst>
          </p:cNvPr>
          <p:cNvSpPr txBox="1"/>
          <p:nvPr/>
        </p:nvSpPr>
        <p:spPr>
          <a:xfrm>
            <a:off x="770562" y="318500"/>
            <a:ext cx="10613204" cy="3329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Ezekiel 38:11</a:t>
            </a:r>
          </a:p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11 And thou shalt say, I will go up to the land of </a:t>
            </a:r>
            <a:r>
              <a:rPr lang="en-US" sz="3600" b="1" u="sng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unwalled</a:t>
            </a: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villages; I will go to them that are </a:t>
            </a:r>
            <a:r>
              <a:rPr lang="en-US" sz="3600" b="1" u="sng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 rest</a:t>
            </a: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that dwell </a:t>
            </a:r>
            <a:r>
              <a:rPr lang="en-US" sz="3600" b="1" u="sng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safely</a:t>
            </a: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all of them dwelling without walls, and having neither bars nor gates,</a:t>
            </a:r>
          </a:p>
        </p:txBody>
      </p:sp>
    </p:spTree>
    <p:extLst>
      <p:ext uri="{BB962C8B-B14F-4D97-AF65-F5344CB8AC3E}">
        <p14:creationId xmlns:p14="http://schemas.microsoft.com/office/powerpoint/2010/main" val="350531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E9631-DD90-42C7-99F1-E18F20CB7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ssive banners with Trump’s face are adorning some federal buildings ...">
            <a:extLst>
              <a:ext uri="{FF2B5EF4-FFF2-40B4-BE49-F238E27FC236}">
                <a16:creationId xmlns:a16="http://schemas.microsoft.com/office/drawing/2014/main" id="{52B10859-930E-FDC7-5FFE-DDA9B224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2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C274-A1F7-0511-B5FE-1189242F1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 times Trump has been compared to King Cyrus the Great | Politics">
            <a:extLst>
              <a:ext uri="{FF2B5EF4-FFF2-40B4-BE49-F238E27FC236}">
                <a16:creationId xmlns:a16="http://schemas.microsoft.com/office/drawing/2014/main" id="{4C41CA6A-9003-FEAB-D491-2A74DE4C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9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2287C-FC22-2E64-F218-578E6C1FF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.S., Israel, U.A.E., Bahrain Sign ‘Abraham’ Peace Accords">
            <a:extLst>
              <a:ext uri="{FF2B5EF4-FFF2-40B4-BE49-F238E27FC236}">
                <a16:creationId xmlns:a16="http://schemas.microsoft.com/office/drawing/2014/main" id="{CBF4A42A-A943-6C2C-9760-27566B41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8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4B29A-17D7-E6A8-C6FC-1635B075E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w What for Israel, Gaza, and Trump the Peacemaker?">
            <a:extLst>
              <a:ext uri="{FF2B5EF4-FFF2-40B4-BE49-F238E27FC236}">
                <a16:creationId xmlns:a16="http://schemas.microsoft.com/office/drawing/2014/main" id="{EC346D4E-12BB-C6D6-74E7-E7B1F3BB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8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esident Trump Remarks During Davos Dinner With Global Business ...">
            <a:extLst>
              <a:ext uri="{FF2B5EF4-FFF2-40B4-BE49-F238E27FC236}">
                <a16:creationId xmlns:a16="http://schemas.microsoft.com/office/drawing/2014/main" id="{C40EF5B4-3FD1-6B1E-2699-F4290286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" y="2095929"/>
            <a:ext cx="12216356" cy="267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4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ve updates: Trump Board of Peace meets on Gaza">
            <a:extLst>
              <a:ext uri="{FF2B5EF4-FFF2-40B4-BE49-F238E27FC236}">
                <a16:creationId xmlns:a16="http://schemas.microsoft.com/office/drawing/2014/main" id="{E1ECD267-6412-1F23-0179-859FC2A7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9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C3BEC-7955-372E-4495-924E74DC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2" y="-17123"/>
            <a:ext cx="8800158" cy="68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0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F0752-227B-BBB8-233E-39339399F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rkshire Dream Center">
            <a:extLst>
              <a:ext uri="{FF2B5EF4-FFF2-40B4-BE49-F238E27FC236}">
                <a16:creationId xmlns:a16="http://schemas.microsoft.com/office/drawing/2014/main" id="{801FE15A-B13A-AF05-B069-3EA8AFC47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r="3425"/>
          <a:stretch>
            <a:fillRect/>
          </a:stretch>
        </p:blipFill>
        <p:spPr bwMode="auto">
          <a:xfrm>
            <a:off x="-1" y="17980"/>
            <a:ext cx="12163167" cy="68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0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50714-DCD4-0062-A962-A3105ECAB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3F9FA4-08B1-5DFD-D4B4-DE0C47402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898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9AB1-EC0C-1514-FC2A-23743CDBA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AC744-F09D-CA55-C3DB-84AAFFA15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237"/>
            <a:ext cx="4284324" cy="2403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A067CD-1AB3-4C26-590E-C15A75B140CB}"/>
              </a:ext>
            </a:extLst>
          </p:cNvPr>
          <p:cNvSpPr txBox="1"/>
          <p:nvPr/>
        </p:nvSpPr>
        <p:spPr>
          <a:xfrm>
            <a:off x="770562" y="318500"/>
            <a:ext cx="10613204" cy="270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Revelation 13:1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 I stood upon the sand of the sea, and saw a beast rise up out of the sea, having seven heads and ten horns, and upon his horns ten crowns…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ownload Sand Man Made Hourglass HD Wallpaper">
            <a:extLst>
              <a:ext uri="{FF2B5EF4-FFF2-40B4-BE49-F238E27FC236}">
                <a16:creationId xmlns:a16="http://schemas.microsoft.com/office/drawing/2014/main" id="{D6794512-D4F3-5884-1730-8DFA3998D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378F0B-D43A-4BC9-1C00-4D06AC6C64CF}"/>
              </a:ext>
            </a:extLst>
          </p:cNvPr>
          <p:cNvSpPr txBox="1"/>
          <p:nvPr/>
        </p:nvSpPr>
        <p:spPr>
          <a:xfrm>
            <a:off x="6315183" y="537905"/>
            <a:ext cx="5472700" cy="5816977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Christ’s Eternal Kingdom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Satan Cast into Hell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Battle of Armageddon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Treaty Broken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Treaty Made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Temple Built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Peace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A Peacemaker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“The Ten”</a:t>
            </a:r>
          </a:p>
          <a:p>
            <a:pPr algn="ctr"/>
            <a:r>
              <a:rPr lang="en-US" sz="4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Rapture</a:t>
            </a:r>
          </a:p>
        </p:txBody>
      </p:sp>
    </p:spTree>
    <p:extLst>
      <p:ext uri="{BB962C8B-B14F-4D97-AF65-F5344CB8AC3E}">
        <p14:creationId xmlns:p14="http://schemas.microsoft.com/office/powerpoint/2010/main" val="239478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CEC2C-2C90-E159-9A78-B842B005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651326-315E-2327-9044-ABB68FA8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237"/>
            <a:ext cx="4284324" cy="2403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2B6AFC-F12F-4123-F8B2-73CDE4CC1100}"/>
              </a:ext>
            </a:extLst>
          </p:cNvPr>
          <p:cNvSpPr txBox="1"/>
          <p:nvPr/>
        </p:nvSpPr>
        <p:spPr>
          <a:xfrm>
            <a:off x="770562" y="318500"/>
            <a:ext cx="10613204" cy="270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Revelation 13:1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 I stood upon the sand of the sea, and saw a beast rise up out of the sea, having seven heads and ten horns, and upon his horns ten crowns…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3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D30FD-8C89-D85D-2934-23F11FE4B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D0210B-0DDF-9EE6-8AE3-B9F1A81F7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237"/>
            <a:ext cx="4284324" cy="2403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2A81A-3A27-F6F0-F08E-48900F498023}"/>
              </a:ext>
            </a:extLst>
          </p:cNvPr>
          <p:cNvSpPr txBox="1"/>
          <p:nvPr/>
        </p:nvSpPr>
        <p:spPr>
          <a:xfrm>
            <a:off x="770562" y="318500"/>
            <a:ext cx="10613204" cy="270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Revelation 13:1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 I stood upon the sand of the sea, and saw a beast rise up out of the sea, having seven heads and ten horns, and upon his horns ten crowns…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ownload Sand Man Made Hourglass HD Wallpaper">
            <a:extLst>
              <a:ext uri="{FF2B5EF4-FFF2-40B4-BE49-F238E27FC236}">
                <a16:creationId xmlns:a16="http://schemas.microsoft.com/office/drawing/2014/main" id="{3C35CD3E-7170-9C4B-C79E-5440ED5FA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6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3258A-55B4-43B1-45C4-B34E3CFBD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D93A-DAAA-5540-C2D7-0D5CC8F90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237"/>
            <a:ext cx="4284324" cy="2403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EC767-56BB-CB71-BE43-E040EB9CB7CA}"/>
              </a:ext>
            </a:extLst>
          </p:cNvPr>
          <p:cNvSpPr txBox="1"/>
          <p:nvPr/>
        </p:nvSpPr>
        <p:spPr>
          <a:xfrm>
            <a:off x="770562" y="318500"/>
            <a:ext cx="10613204" cy="270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Revelation 13:1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 I stood upon the sand of the sea, and saw a beast rise up out of the sea, having seven heads and ten horns, and upon his horns ten crowns…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ownload Sand Man Made Hourglass HD Wallpaper">
            <a:extLst>
              <a:ext uri="{FF2B5EF4-FFF2-40B4-BE49-F238E27FC236}">
                <a16:creationId xmlns:a16="http://schemas.microsoft.com/office/drawing/2014/main" id="{181FE773-94B2-4A96-039A-C3047F6A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F7ED1-AE55-5BF4-1B8F-7F44905CD290}"/>
              </a:ext>
            </a:extLst>
          </p:cNvPr>
          <p:cNvSpPr txBox="1"/>
          <p:nvPr/>
        </p:nvSpPr>
        <p:spPr>
          <a:xfrm>
            <a:off x="4774913" y="92797"/>
            <a:ext cx="7173931" cy="3158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buNone/>
            </a:pPr>
            <a:r>
              <a:rPr lang="en-US" sz="3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Luke 21:28</a:t>
            </a:r>
          </a:p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when these things </a:t>
            </a:r>
            <a:r>
              <a:rPr lang="en-US" sz="3600" b="1" u="sng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en-US" sz="3600" b="1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come to pass, then look up, and lift up your heads; for your redemption draweth nigh.</a:t>
            </a: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7562A-9B40-7672-0A15-D6A540E2F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74EA9-7E3E-6F53-7335-153E4CFAE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237"/>
            <a:ext cx="4284324" cy="2403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274C79-5DCC-639A-2424-FBCB60F4747C}"/>
              </a:ext>
            </a:extLst>
          </p:cNvPr>
          <p:cNvSpPr txBox="1"/>
          <p:nvPr/>
        </p:nvSpPr>
        <p:spPr>
          <a:xfrm>
            <a:off x="770562" y="318500"/>
            <a:ext cx="10613204" cy="270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Revelation 13:1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 I stood upon the sand of the sea, and saw a beast rise up out of the sea, having seven heads and ten horns, and upon his horns ten crowns…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ownload Sand Man Made Hourglass HD Wallpaper">
            <a:extLst>
              <a:ext uri="{FF2B5EF4-FFF2-40B4-BE49-F238E27FC236}">
                <a16:creationId xmlns:a16="http://schemas.microsoft.com/office/drawing/2014/main" id="{799156F7-D427-EBD6-DB0B-E63AB9CE3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9E61F-6C8C-47F3-752F-BCC2448F23BA}"/>
              </a:ext>
            </a:extLst>
          </p:cNvPr>
          <p:cNvSpPr txBox="1"/>
          <p:nvPr/>
        </p:nvSpPr>
        <p:spPr>
          <a:xfrm>
            <a:off x="4774913" y="92797"/>
            <a:ext cx="71739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buNone/>
            </a:pPr>
            <a:r>
              <a:rPr lang="en-US" sz="3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Luke 21:31</a:t>
            </a:r>
          </a:p>
          <a:p>
            <a:pPr marL="0" marR="0" algn="r">
              <a:buNone/>
            </a:pPr>
            <a:r>
              <a:rPr lang="en-US" sz="3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likewise ye, when ye see these things come to pass, know ye that the kingdom of God is nigh at hand.</a:t>
            </a:r>
          </a:p>
        </p:txBody>
      </p:sp>
    </p:spTree>
    <p:extLst>
      <p:ext uri="{BB962C8B-B14F-4D97-AF65-F5344CB8AC3E}">
        <p14:creationId xmlns:p14="http://schemas.microsoft.com/office/powerpoint/2010/main" val="378720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A2C9F-36A2-2AB5-41C8-829C736CA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800E2-381A-887B-B948-09BF9AD88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237"/>
            <a:ext cx="4284324" cy="2403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D3D557-06B5-A118-1440-ACB4BA7E1C73}"/>
              </a:ext>
            </a:extLst>
          </p:cNvPr>
          <p:cNvSpPr txBox="1"/>
          <p:nvPr/>
        </p:nvSpPr>
        <p:spPr>
          <a:xfrm>
            <a:off x="770562" y="318500"/>
            <a:ext cx="10613204" cy="270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Revelation 13:1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 I stood upon the sand of the sea, and saw a beast rise up out of the sea, having seven heads and ten horns, and upon his horns ten crowns…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ownload Sand Man Made Hourglass HD Wallpaper">
            <a:extLst>
              <a:ext uri="{FF2B5EF4-FFF2-40B4-BE49-F238E27FC236}">
                <a16:creationId xmlns:a16="http://schemas.microsoft.com/office/drawing/2014/main" id="{ACED1A10-3084-AAC2-22ED-A4E0BC284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3A8FD-BE76-ECCC-B3D3-F1F7C23C4061}"/>
              </a:ext>
            </a:extLst>
          </p:cNvPr>
          <p:cNvSpPr txBox="1"/>
          <p:nvPr/>
        </p:nvSpPr>
        <p:spPr>
          <a:xfrm>
            <a:off x="4774913" y="92797"/>
            <a:ext cx="71739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buNone/>
            </a:pPr>
            <a:r>
              <a:rPr lang="en-US" sz="3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Matthew 24:33</a:t>
            </a:r>
          </a:p>
          <a:p>
            <a:pPr marL="0" marR="0" algn="r">
              <a:buNone/>
            </a:pPr>
            <a:r>
              <a:rPr lang="en-US" sz="3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likewise ye, when ye shall see </a:t>
            </a:r>
            <a:r>
              <a:rPr lang="en-US" sz="3600" b="1" u="sng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</a:t>
            </a:r>
            <a:r>
              <a:rPr lang="en-US" sz="3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these things, know that it is near, even at the doors.</a:t>
            </a:r>
          </a:p>
        </p:txBody>
      </p:sp>
    </p:spTree>
    <p:extLst>
      <p:ext uri="{BB962C8B-B14F-4D97-AF65-F5344CB8AC3E}">
        <p14:creationId xmlns:p14="http://schemas.microsoft.com/office/powerpoint/2010/main" val="343756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88E39-2E18-0E58-E6C8-9CE6AEF48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2B6E8-1C85-2007-3DBE-456717D25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237"/>
            <a:ext cx="4284324" cy="2403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8E9DF-89B3-A186-74D9-79C6025649AC}"/>
              </a:ext>
            </a:extLst>
          </p:cNvPr>
          <p:cNvSpPr txBox="1"/>
          <p:nvPr/>
        </p:nvSpPr>
        <p:spPr>
          <a:xfrm>
            <a:off x="770562" y="318500"/>
            <a:ext cx="10613204" cy="270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Revelation 13:1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 I stood upon the sand of the sea, and saw a beast rise up out of the sea, having seven heads and ten horns, and upon his horns ten crowns…</a:t>
            </a:r>
            <a:endParaRPr lang="en-US" sz="3600" b="1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ownload Sand Man Made Hourglass HD Wallpaper">
            <a:extLst>
              <a:ext uri="{FF2B5EF4-FFF2-40B4-BE49-F238E27FC236}">
                <a16:creationId xmlns:a16="http://schemas.microsoft.com/office/drawing/2014/main" id="{466150D5-9F73-D99B-4C77-F5AA3E8DF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A71E2-8524-30C2-D554-935B085475D6}"/>
              </a:ext>
            </a:extLst>
          </p:cNvPr>
          <p:cNvSpPr txBox="1"/>
          <p:nvPr/>
        </p:nvSpPr>
        <p:spPr>
          <a:xfrm>
            <a:off x="6315183" y="537905"/>
            <a:ext cx="5472700" cy="5078313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Christ’s Eternal Kingdom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Satan Cast into Hell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Battle of Armageddon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Treaty Broken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Treaty Made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Temple Built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Peace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A Peacemaker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“The Ten”</a:t>
            </a:r>
          </a:p>
        </p:txBody>
      </p:sp>
    </p:spTree>
    <p:extLst>
      <p:ext uri="{BB962C8B-B14F-4D97-AF65-F5344CB8AC3E}">
        <p14:creationId xmlns:p14="http://schemas.microsoft.com/office/powerpoint/2010/main" val="20023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555</Words>
  <Application>Microsoft Office PowerPoint</Application>
  <PresentationFormat>Widescreen</PresentationFormat>
  <Paragraphs>67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2026-02-21T15:05:09Z</dcterms:created>
  <dcterms:modified xsi:type="dcterms:W3CDTF">2026-02-21T16:55:47Z</dcterms:modified>
</cp:coreProperties>
</file>