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1" r:id="rId3"/>
    <p:sldId id="262" r:id="rId4"/>
    <p:sldId id="263" r:id="rId5"/>
    <p:sldId id="260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Shirley" userId="1f72b37f6c3fea86" providerId="LiveId" clId="{A0363A29-D5B1-48D8-9115-9BA6AC4E618D}"/>
    <pc:docChg chg="addSld modSld">
      <pc:chgData name="Jerry Shirley" userId="1f72b37f6c3fea86" providerId="LiveId" clId="{A0363A29-D5B1-48D8-9115-9BA6AC4E618D}" dt="2026-03-06T16:43:46.948" v="3" actId="14100"/>
      <pc:docMkLst>
        <pc:docMk/>
      </pc:docMkLst>
      <pc:sldChg chg="addSp modSp new mod">
        <pc:chgData name="Jerry Shirley" userId="1f72b37f6c3fea86" providerId="LiveId" clId="{A0363A29-D5B1-48D8-9115-9BA6AC4E618D}" dt="2026-03-06T16:43:46.948" v="3" actId="14100"/>
        <pc:sldMkLst>
          <pc:docMk/>
          <pc:sldMk cId="4289593704" sldId="264"/>
        </pc:sldMkLst>
        <pc:picChg chg="add mod">
          <ac:chgData name="Jerry Shirley" userId="1f72b37f6c3fea86" providerId="LiveId" clId="{A0363A29-D5B1-48D8-9115-9BA6AC4E618D}" dt="2026-03-06T16:43:46.948" v="3" actId="14100"/>
          <ac:picMkLst>
            <pc:docMk/>
            <pc:sldMk cId="4289593704" sldId="264"/>
            <ac:picMk id="3" creationId="{57F8A8E5-BD37-6C3F-3A39-48DE2AA699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547E-70C7-4DD5-843B-20C8C1A3BA9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8928F-473D-43B7-8C26-CFF878E5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7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8928F-473D-43B7-8C26-CFF878E5E0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53595-9EB2-6523-D7A8-AF3D0A12A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D806E0-4781-0D13-8BCA-0E8249636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E6B0E-FBB2-5DD8-EF0B-E039494B9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54206-FCD8-399A-D39F-581E14AC3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8928F-473D-43B7-8C26-CFF878E5E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4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0D775-3CD9-A7FF-F3E5-C58E05FA7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0CD260-BCFA-15C6-10F6-F0FBDAF39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0A1DB-33AE-42B7-5D59-6146BC49E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C0D7E-92CE-9456-1BC5-FA02B9065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8928F-473D-43B7-8C26-CFF878E5E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D270A-8756-91EC-C7A7-50E9201F7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A72373-328E-F6E5-7CDF-917E40BEF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BC121-D8AF-D213-5720-06262EDE4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17EDE-45EA-3D95-5E7D-AC4CE369F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8928F-473D-43B7-8C26-CFF878E5E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25E0E-C79E-2AEA-CD56-DA4A7955E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B1A05-CBCF-B349-B5CE-E93929388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1854C-5258-C87F-3B94-73EC7BF6D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53D4C-F3C7-8986-9FD8-4AE3D1B17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8928F-473D-43B7-8C26-CFF878E5E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ABA4-E994-F615-A341-82638A444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36490-166F-30A4-8FCA-D55DC40C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B6BBB-D9F1-CF6B-925B-C160DE09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1335-2C03-0B7D-FDC9-7B31DA25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C732-D4C9-56D0-946C-615E7304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B2FE-CAF0-038D-2690-FA6DD546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98103-A07F-6A89-C47D-2B88C87DE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3155E-2D0E-D04B-CCAC-E852ADB5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93867-8B38-D7AB-A92C-F1F0CD1E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C9821-E49C-CBE0-0FB0-2BD3C153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BE973-F21C-FEEA-6D48-913913596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CB5F1-5E6F-A7FF-1C6A-2EA82AADA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1C462-A8EB-87BF-E368-86A86E8E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AF3FA-CB88-89B8-9A67-331F9F16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C377A-B57A-15D6-A28C-DA87D2F0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AAA7-16E1-FF73-BF87-C373F978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B929E-83C7-4D2D-DC18-81FD94655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6BFB0-271F-91DE-2327-C6C97754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26081-36F2-F394-358C-B5015751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A2CE-6A45-6A23-1161-23E031EA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2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C6F3-0011-A64E-0198-E8DDE4C1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13A69-4B20-8FBD-F5F8-07D62EB7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4C41D-0564-7387-BD09-B4BED83B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4ECCB-6538-6333-5258-8EAD7EF9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C689-A074-AA4F-3F84-DE576B86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8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894C-BD80-29F2-1F97-B3D96BF3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437D-0D2B-42B1-0CA5-1A091239D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65BD2-4520-E5F5-BBD5-E65A123B6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AD512-2978-D0F8-8E63-C9E38450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790B4-F71E-774E-A7AB-4B450F5C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67B3F-6FC6-A42A-92FF-66580541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9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14AD-178B-0C82-5E1B-862736EF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96DEA-71D8-7075-FE80-C88A9AC10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5745A-0B53-7575-4BD4-DC8D64C7D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DFBD4-D6B7-EAAA-D0EB-2B58F2529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4C179-3283-441B-11E6-5744ECB14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8ACC4-91F8-DF52-F819-412EEE8F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F2719C-353E-0920-0ED3-A371D9FE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EE133-F0A7-C42E-4154-C2DF5C5D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3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549E-27D1-AB79-2112-A7B8190E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32B75-5F00-E09B-8FCE-442E714E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2FBA0-9403-613C-61F2-A8B6AC91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A6948-C905-AA8D-AB1C-D85CC4FE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7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4CE60-C874-051B-4469-E44DC820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D06EC-416C-938D-489E-FDD12F80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00246-B960-A517-2587-3D5C09FE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1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259F-EEBD-C901-39EC-67A5A08C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EF9C-E673-32A4-D827-66BE9C22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8BAC6-853D-66FB-79D3-9B01BA544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48C75-3AE0-B5BC-304A-82B21CB8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1CE08-5DE9-709C-5EDA-9B77EB81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3819C-ABA0-5905-E30C-69E68DC3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0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8D64-2F28-5DAC-C5A5-E76ED9DE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80B44-D240-8468-902B-B13AD4BD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FBD01-36E8-A81F-44FC-6E88E95A4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F0F74-3B1A-F5A2-797A-02DD82DE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FD9A7-ADDC-6DEB-3DC1-7DB539B3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D532A-6AFB-9CBA-4AAB-E54B6308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87FB1-2E4C-6911-0BA8-FED9E7A5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799C9-E094-0B4A-6DE1-99EA5AADE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0EBDC-6AA2-DB2F-DBED-9620A7EF0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AA68F-6FEA-440E-9697-BD6B1D217F0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B856-95FE-73C9-3F8D-30613BC6E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23204-C70A-FCCF-65F8-C5159E14C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B89799-1E8E-4122-92DA-CACDCFC6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2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EBF5F-739E-C730-C8DF-C7B19E5BC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3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A38B-747F-AD69-8A50-DF733C6DE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4273D-7658-AD6F-D9D0-B46C0875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A4C744-EFD9-D3C3-B0C1-B73EFC12FC00}"/>
              </a:ext>
            </a:extLst>
          </p:cNvPr>
          <p:cNvSpPr txBox="1"/>
          <p:nvPr/>
        </p:nvSpPr>
        <p:spPr>
          <a:xfrm>
            <a:off x="2365625" y="3971835"/>
            <a:ext cx="7353728" cy="255454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Genesis 16:12</a:t>
            </a:r>
          </a:p>
          <a:p>
            <a:pPr marL="0" marR="0">
              <a:buNone/>
            </a:pPr>
            <a:r>
              <a:rPr lang="en-US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will be a wild man; his hand will be against every man, and every man's hand against him; and he shall dwell in the presence of all his brethren.</a:t>
            </a:r>
          </a:p>
        </p:txBody>
      </p:sp>
    </p:spTree>
    <p:extLst>
      <p:ext uri="{BB962C8B-B14F-4D97-AF65-F5344CB8AC3E}">
        <p14:creationId xmlns:p14="http://schemas.microsoft.com/office/powerpoint/2010/main" val="35827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6F6AE-053D-68D4-AD1C-3C0A535BF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DEA7E-774B-FE5C-8B69-9B85A75B2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4C7BA8-EBDD-EA9E-3114-33BC6A43B99D}"/>
              </a:ext>
            </a:extLst>
          </p:cNvPr>
          <p:cNvSpPr txBox="1"/>
          <p:nvPr/>
        </p:nvSpPr>
        <p:spPr>
          <a:xfrm>
            <a:off x="2303980" y="3211547"/>
            <a:ext cx="7353728" cy="341632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Jeremiah 49:34-39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…</a:t>
            </a:r>
            <a:r>
              <a:rPr lang="en-US" sz="2400" b="1" dirty="0">
                <a:solidFill>
                  <a:schemeClr val="bg1"/>
                </a:solidFill>
              </a:rPr>
              <a:t>Behold, I will </a:t>
            </a:r>
            <a:r>
              <a:rPr lang="en-US" sz="2400" b="1" u="sng" dirty="0">
                <a:solidFill>
                  <a:schemeClr val="bg1"/>
                </a:solidFill>
              </a:rPr>
              <a:t>break the bow</a:t>
            </a:r>
            <a:r>
              <a:rPr lang="en-US" sz="2400" b="1" dirty="0">
                <a:solidFill>
                  <a:schemeClr val="bg1"/>
                </a:solidFill>
              </a:rPr>
              <a:t> of Elam…upon Elam will I bring the four winds…I will cause Elam to be dismayed before their enemies…I will send the sword after them, till I have consumed them…and will </a:t>
            </a:r>
            <a:r>
              <a:rPr lang="en-US" sz="2400" b="1" u="sng" dirty="0">
                <a:solidFill>
                  <a:schemeClr val="bg1"/>
                </a:solidFill>
              </a:rPr>
              <a:t>destroy from thence the king and the princes</a:t>
            </a:r>
            <a:r>
              <a:rPr lang="en-US" sz="2400" b="1" dirty="0">
                <a:solidFill>
                  <a:schemeClr val="bg1"/>
                </a:solidFill>
              </a:rPr>
              <a:t>, saith the LORD.</a:t>
            </a:r>
            <a:r>
              <a:rPr lang="en-US" sz="2400" b="1" baseline="30000" dirty="0">
                <a:solidFill>
                  <a:schemeClr val="bg1"/>
                </a:solidFill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But it shall come to pass </a:t>
            </a:r>
            <a:r>
              <a:rPr lang="en-US" sz="2400" b="1" u="sng" dirty="0">
                <a:solidFill>
                  <a:schemeClr val="bg1"/>
                </a:solidFill>
              </a:rPr>
              <a:t>in the latter days</a:t>
            </a:r>
            <a:r>
              <a:rPr lang="en-US" sz="2400" b="1" dirty="0">
                <a:solidFill>
                  <a:schemeClr val="bg1"/>
                </a:solidFill>
              </a:rPr>
              <a:t>, that I will </a:t>
            </a:r>
            <a:r>
              <a:rPr lang="en-US" sz="2400" b="1" u="sng" dirty="0">
                <a:solidFill>
                  <a:schemeClr val="bg1"/>
                </a:solidFill>
              </a:rPr>
              <a:t>bring again</a:t>
            </a:r>
            <a:r>
              <a:rPr lang="en-US" sz="2400" b="1" dirty="0">
                <a:solidFill>
                  <a:schemeClr val="bg1"/>
                </a:solidFill>
              </a:rPr>
              <a:t> the captivity of Elam, saith the LORD.</a:t>
            </a:r>
          </a:p>
        </p:txBody>
      </p:sp>
    </p:spTree>
    <p:extLst>
      <p:ext uri="{BB962C8B-B14F-4D97-AF65-F5344CB8AC3E}">
        <p14:creationId xmlns:p14="http://schemas.microsoft.com/office/powerpoint/2010/main" val="36244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9400C-FB33-5226-34D7-CE2FE80C1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946B8-F620-C4FE-DAB7-EE23F9D6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8F2E6E-C903-17C7-ADA2-FE8A5B963BE2}"/>
              </a:ext>
            </a:extLst>
          </p:cNvPr>
          <p:cNvSpPr txBox="1"/>
          <p:nvPr/>
        </p:nvSpPr>
        <p:spPr>
          <a:xfrm>
            <a:off x="2419136" y="3047161"/>
            <a:ext cx="7353728" cy="353943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Revelation 13:2</a:t>
            </a:r>
          </a:p>
          <a:p>
            <a:pPr marL="0" marR="0">
              <a:buNone/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And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beast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which I saw was like unto a leopard, and his feet were as the feet of a bear, and his mouth as the mouth of a lion: and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dragon gave him his power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his seat, and great authority.</a:t>
            </a:r>
          </a:p>
        </p:txBody>
      </p:sp>
    </p:spTree>
    <p:extLst>
      <p:ext uri="{BB962C8B-B14F-4D97-AF65-F5344CB8AC3E}">
        <p14:creationId xmlns:p14="http://schemas.microsoft.com/office/powerpoint/2010/main" val="3580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3A2B-EFCD-6240-AC3E-104B009E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C9288-AA17-13A6-CEEA-25CF838D4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Antiochus IV Epiphanes - World History Edu">
            <a:extLst>
              <a:ext uri="{FF2B5EF4-FFF2-40B4-BE49-F238E27FC236}">
                <a16:creationId xmlns:a16="http://schemas.microsoft.com/office/drawing/2014/main" id="{AC744003-285F-70FC-9E4A-66A03709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39" y="2861942"/>
            <a:ext cx="73152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8A8E5-BD37-6C3F-3A39-48DE2AA69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9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182</Words>
  <Application>Microsoft Office PowerPoint</Application>
  <PresentationFormat>Widescreen</PresentationFormat>
  <Paragraphs>11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2026-03-06T15:42:32Z</dcterms:created>
  <dcterms:modified xsi:type="dcterms:W3CDTF">2026-03-06T16:43:47Z</dcterms:modified>
</cp:coreProperties>
</file>