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59" r:id="rId5"/>
    <p:sldId id="262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FD3930-448B-4326-94B4-AF653D3BF639}" v="9" dt="2026-03-13T14:55:19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46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Shirley" userId="1f72b37f6c3fea86" providerId="LiveId" clId="{A0363A29-D5B1-48D8-9115-9BA6AC4E618D}"/>
    <pc:docChg chg="custSel addSld modSld">
      <pc:chgData name="Jerry Shirley" userId="1f72b37f6c3fea86" providerId="LiveId" clId="{A0363A29-D5B1-48D8-9115-9BA6AC4E618D}" dt="2026-03-13T14:56:45.086" v="109" actId="207"/>
      <pc:docMkLst>
        <pc:docMk/>
      </pc:docMkLst>
      <pc:sldChg chg="modNotesTx">
        <pc:chgData name="Jerry Shirley" userId="1f72b37f6c3fea86" providerId="LiveId" clId="{A0363A29-D5B1-48D8-9115-9BA6AC4E618D}" dt="2026-03-13T14:43:18.837" v="14" actId="20577"/>
        <pc:sldMkLst>
          <pc:docMk/>
          <pc:sldMk cId="557767898" sldId="257"/>
        </pc:sldMkLst>
      </pc:sldChg>
      <pc:sldChg chg="addSp delSp modSp mod">
        <pc:chgData name="Jerry Shirley" userId="1f72b37f6c3fea86" providerId="LiveId" clId="{A0363A29-D5B1-48D8-9115-9BA6AC4E618D}" dt="2026-03-13T14:40:19.710" v="1" actId="478"/>
        <pc:sldMkLst>
          <pc:docMk/>
          <pc:sldMk cId="362131942" sldId="259"/>
        </pc:sldMkLst>
        <pc:picChg chg="add del mod">
          <ac:chgData name="Jerry Shirley" userId="1f72b37f6c3fea86" providerId="LiveId" clId="{A0363A29-D5B1-48D8-9115-9BA6AC4E618D}" dt="2026-03-13T14:40:19.710" v="1" actId="478"/>
          <ac:picMkLst>
            <pc:docMk/>
            <pc:sldMk cId="362131942" sldId="259"/>
            <ac:picMk id="2" creationId="{BE5F7AA3-A72B-5036-47AE-C35CB19F9B3E}"/>
          </ac:picMkLst>
        </pc:picChg>
      </pc:sldChg>
      <pc:sldChg chg="addSp modSp new mod modNotesTx">
        <pc:chgData name="Jerry Shirley" userId="1f72b37f6c3fea86" providerId="LiveId" clId="{A0363A29-D5B1-48D8-9115-9BA6AC4E618D}" dt="2026-03-13T14:40:37.196" v="7" actId="20577"/>
        <pc:sldMkLst>
          <pc:docMk/>
          <pc:sldMk cId="4159649842" sldId="261"/>
        </pc:sldMkLst>
        <pc:picChg chg="add mod">
          <ac:chgData name="Jerry Shirley" userId="1f72b37f6c3fea86" providerId="LiveId" clId="{A0363A29-D5B1-48D8-9115-9BA6AC4E618D}" dt="2026-03-13T14:40:31.189" v="5" actId="14100"/>
          <ac:picMkLst>
            <pc:docMk/>
            <pc:sldMk cId="4159649842" sldId="261"/>
            <ac:picMk id="2" creationId="{E4FC09E8-06F2-BAD9-2C94-B8FEE2F69D45}"/>
          </ac:picMkLst>
        </pc:picChg>
      </pc:sldChg>
      <pc:sldChg chg="add modNotesTx">
        <pc:chgData name="Jerry Shirley" userId="1f72b37f6c3fea86" providerId="LiveId" clId="{A0363A29-D5B1-48D8-9115-9BA6AC4E618D}" dt="2026-03-13T14:52:46.883" v="63" actId="20577"/>
        <pc:sldMkLst>
          <pc:docMk/>
          <pc:sldMk cId="1700185854" sldId="262"/>
        </pc:sldMkLst>
      </pc:sldChg>
      <pc:sldChg chg="addSp modSp new mod modNotesTx">
        <pc:chgData name="Jerry Shirley" userId="1f72b37f6c3fea86" providerId="LiveId" clId="{A0363A29-D5B1-48D8-9115-9BA6AC4E618D}" dt="2026-03-13T14:54:54.821" v="77" actId="20577"/>
        <pc:sldMkLst>
          <pc:docMk/>
          <pc:sldMk cId="3191382865" sldId="263"/>
        </pc:sldMkLst>
        <pc:spChg chg="add">
          <ac:chgData name="Jerry Shirley" userId="1f72b37f6c3fea86" providerId="LiveId" clId="{A0363A29-D5B1-48D8-9115-9BA6AC4E618D}" dt="2026-03-13T14:54:36.988" v="65"/>
          <ac:spMkLst>
            <pc:docMk/>
            <pc:sldMk cId="3191382865" sldId="263"/>
            <ac:spMk id="2" creationId="{DA1B02F4-F5A2-30B1-CC7C-1E09DE52DCEE}"/>
          </ac:spMkLst>
        </pc:spChg>
        <pc:picChg chg="add mod">
          <ac:chgData name="Jerry Shirley" userId="1f72b37f6c3fea86" providerId="LiveId" clId="{A0363A29-D5B1-48D8-9115-9BA6AC4E618D}" dt="2026-03-13T14:54:50.524" v="70" actId="14100"/>
          <ac:picMkLst>
            <pc:docMk/>
            <pc:sldMk cId="3191382865" sldId="263"/>
            <ac:picMk id="4" creationId="{F2B2D1CF-D9DD-588B-98D1-4C996DDBF417}"/>
          </ac:picMkLst>
        </pc:picChg>
      </pc:sldChg>
      <pc:sldChg chg="addSp modSp add mod">
        <pc:chgData name="Jerry Shirley" userId="1f72b37f6c3fea86" providerId="LiveId" clId="{A0363A29-D5B1-48D8-9115-9BA6AC4E618D}" dt="2026-03-13T14:56:45.086" v="109" actId="207"/>
        <pc:sldMkLst>
          <pc:docMk/>
          <pc:sldMk cId="2744363146" sldId="264"/>
        </pc:sldMkLst>
        <pc:spChg chg="add mod">
          <ac:chgData name="Jerry Shirley" userId="1f72b37f6c3fea86" providerId="LiveId" clId="{A0363A29-D5B1-48D8-9115-9BA6AC4E618D}" dt="2026-03-13T14:56:45.086" v="109" actId="207"/>
          <ac:spMkLst>
            <pc:docMk/>
            <pc:sldMk cId="2744363146" sldId="264"/>
            <ac:spMk id="3" creationId="{ECF752C5-0138-FB04-9520-BFB3A6E618D0}"/>
          </ac:spMkLst>
        </pc:spChg>
        <pc:picChg chg="mod">
          <ac:chgData name="Jerry Shirley" userId="1f72b37f6c3fea86" providerId="LiveId" clId="{A0363A29-D5B1-48D8-9115-9BA6AC4E618D}" dt="2026-03-13T14:55:50.026" v="82" actId="1076"/>
          <ac:picMkLst>
            <pc:docMk/>
            <pc:sldMk cId="2744363146" sldId="264"/>
            <ac:picMk id="4" creationId="{4706AF37-B1EA-2A50-A6A7-994F86906A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0A731-E4E4-4358-933A-402626333B2D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17784-7A50-47A5-98BE-5114DBA8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8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7784-7A50-47A5-98BE-5114DBA810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5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thirteen trumpet-shaped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7784-7A50-47A5-98BE-5114DBA810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every Roman coin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7784-7A50-47A5-98BE-5114DBA810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4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bring your best lamb.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7784-7A50-47A5-98BE-5114DBA810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1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9E8E0-91EF-A5C8-FAC7-B0C490B87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9117E-8E6C-BB49-0310-8A0326E729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FAA02B-26C7-D765-9CE7-C442E61AB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two men were the real power over the 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D0C4-EBAC-EA35-2922-D4B86524E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7784-7A50-47A5-98BE-5114DBA810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2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cousins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7784-7A50-47A5-98BE-5114DBA810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1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52067-314E-CD81-345D-BDA36BD02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DDE1AF-B56C-277F-7435-77D1B5B0C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4EFA1-B84D-5CC0-3AB0-85495D552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cousins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EFEB1-F6F4-1910-7076-21A3F91AE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7784-7A50-47A5-98BE-5114DBA810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7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17784-7A50-47A5-98BE-5114DBA810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5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8E38-D733-EA41-4388-2BEAB818C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9B429-5F01-1CEA-2301-35D82B90F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14EAE-A113-3F70-B974-9F1329FF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4532-C391-4AA1-9B54-E60A9AD32B1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23B81-C57B-D730-5CE4-A6AA1360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A4CDE-25AE-A97B-5730-9C980ABA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5EB9-2CD2-431E-8AF8-627B62F7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6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2A36-5C48-CFF4-79E5-D1FB7ADC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A4EB8-29FF-CC5D-3EAC-164332F8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81EC2-FAF0-53C7-43FE-16D02517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4532-C391-4AA1-9B54-E60A9AD32B1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6AD57-D7A3-5E6D-21EE-4B54DD25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1D9D9-7225-5954-4F04-B249E751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5EB9-2CD2-431E-8AF8-627B62F7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4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125CA-1490-B39E-9A49-2AF5540A6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72D51-875E-F04B-16C1-8A205F941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D683E-2EFA-7E50-1668-78513BD7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4532-C391-4AA1-9B54-E60A9AD32B1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25366-5283-2366-19A3-A4C2633EF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527-B795-7BCA-70B4-F33306DE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5EB9-2CD2-431E-8AF8-627B62F7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3629-BC20-0512-6EE8-4907ACF4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9C856-AC3D-E477-4131-689222930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9FA0F-BA12-138F-E5A7-BBB9A0DE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4532-C391-4AA1-9B54-E60A9AD32B1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2ACA8-D06C-F180-C055-C2322678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E656A-D8DE-634B-AFEA-25FCEA08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5EB9-2CD2-431E-8AF8-627B62F7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3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6654-3E12-E7BE-88E8-D252C10E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C958C-767B-40E1-5F65-4F0E1DFCB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A3A2C-75A4-5AFD-C518-D6F80E2F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4532-C391-4AA1-9B54-E60A9AD32B1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002E-ACE9-F87E-7849-940D09CAA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19DD-6083-2982-B9EF-F431275F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5EB9-2CD2-431E-8AF8-627B62F7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1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B22C-2E4A-3999-4FFC-A7D1B5D6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9913C-C5CC-0664-4F23-3676DD841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85A1B-490F-4812-5598-C2DA46DBE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8CB1C-D82D-ED6D-0C40-E247F261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4532-C391-4AA1-9B54-E60A9AD32B1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6ABE3-7643-C60C-D6D7-1DD0FA3C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0351F-88BC-D132-859E-7633FAB5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5EB9-2CD2-431E-8AF8-627B62F7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8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BCBC-A45B-DBDE-5C78-87F5F484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93175-E8E9-69BD-CC69-E5C9F6F44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7716E-423D-F1CF-DEE6-B3F9BDC41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2C891-0CC2-26E7-6C15-508970950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B54754-BB2B-03BA-D9DE-24A6B26A2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B889C8-F491-F02E-1DA4-85BE862A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4532-C391-4AA1-9B54-E60A9AD32B1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6A535D-4046-EF50-B79B-CEDD6300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F8264-43A8-957A-0ED7-47D1B6A4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5EB9-2CD2-431E-8AF8-627B62F7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6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6F8D-CEC9-6682-A1FF-F7D87025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1E836-502F-B4F2-E867-99CD86FB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4532-C391-4AA1-9B54-E60A9AD32B1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BE9CC-58BA-D47E-E9B1-5A1DAAD4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E4268-E6C3-F807-9200-5FA254DC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5EB9-2CD2-431E-8AF8-627B62F7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6E11A-766C-47E6-5896-882458BD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4532-C391-4AA1-9B54-E60A9AD32B1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39B9D-86EA-152E-AC60-00D77DC0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37B95-51EE-8B04-E5A9-CCADA6BC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5EB9-2CD2-431E-8AF8-627B62F7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5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1166-70DF-4CC5-8413-4828B933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3064C-CB4E-85F2-8CB8-69E74349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A0DF1-ACB8-ED72-3258-FDD253CC4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4581E-E009-76CF-91B3-0C23C268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4532-C391-4AA1-9B54-E60A9AD32B1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345A6-05A8-B41F-DFDA-1439654E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16F5E-B8A6-5995-DB5C-74568E204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5EB9-2CD2-431E-8AF8-627B62F7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9CA6-5FF8-9D94-FE33-7CDFE547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33C24-79A3-3D8E-7458-2DF0CB7E5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53135-14CC-A5A7-1684-C7BAD2F66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33E75-7EE9-3EA8-3AD6-88EB5A17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4532-C391-4AA1-9B54-E60A9AD32B1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CFD5A-7BE9-145A-7D4C-2D46572C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0022C-17C7-A349-DE44-0368F273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5EB9-2CD2-431E-8AF8-627B62F7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9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3653A-4729-DFB0-725F-CE2C8C0E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149A1-2032-871C-2E98-57F3E1B61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27620-E211-BB45-23EC-3197528CA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54532-C391-4AA1-9B54-E60A9AD32B1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C94-AA40-743C-AFCC-5EE47E850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6F305-B88B-F390-FAAD-CAB0665E4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D35EB9-2CD2-431E-8AF8-627B62F7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2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A2BBA1-E085-F389-91A6-15732B52D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6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eemer of Israel: The Widow's Mite">
            <a:extLst>
              <a:ext uri="{FF2B5EF4-FFF2-40B4-BE49-F238E27FC236}">
                <a16:creationId xmlns:a16="http://schemas.microsoft.com/office/drawing/2014/main" id="{2A017A53-A6B9-ABAF-9F64-AF3C96BD4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2"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8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1204F-8473-FC8E-FD54-BDCF3197D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eemer of Israel: The Widow's Mite">
            <a:extLst>
              <a:ext uri="{FF2B5EF4-FFF2-40B4-BE49-F238E27FC236}">
                <a16:creationId xmlns:a16="http://schemas.microsoft.com/office/drawing/2014/main" id="{85D4D77D-3886-621B-C67C-87DC6A6F4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2"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berius (Roman Emperors) Busts, Statues, Information, Coins, Maps ...">
            <a:extLst>
              <a:ext uri="{FF2B5EF4-FFF2-40B4-BE49-F238E27FC236}">
                <a16:creationId xmlns:a16="http://schemas.microsoft.com/office/drawing/2014/main" id="{CBFCB53F-1CFF-B07D-6548-797C289AE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7" y="2897259"/>
            <a:ext cx="76200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31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veiling the Identification of Sacrificial Lambs for the Temple: A ...">
            <a:extLst>
              <a:ext uri="{FF2B5EF4-FFF2-40B4-BE49-F238E27FC236}">
                <a16:creationId xmlns:a16="http://schemas.microsoft.com/office/drawing/2014/main" id="{DF83A235-4ABB-29A1-B0A2-513CA84C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9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3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FF698-A435-C9BA-89E9-FA256378F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3FFD11-13ED-0B76-95DE-30C8ECEBB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8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B2D1CF-D9DD-588B-98D1-4C996DDBF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9" y="0"/>
            <a:ext cx="12120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8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60DA6-C447-CAE9-A996-DE06C5F79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06AF37-B1EA-2A50-A6A7-994F86906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2008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F752C5-0138-FB04-9520-BFB3A6E618D0}"/>
              </a:ext>
            </a:extLst>
          </p:cNvPr>
          <p:cNvSpPr txBox="1"/>
          <p:nvPr/>
        </p:nvSpPr>
        <p:spPr>
          <a:xfrm>
            <a:off x="438791" y="3609091"/>
            <a:ext cx="11242497" cy="2976392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Corinthians 1:26-27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baseline="3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ye see your calling, brethren, how that not many wise men after the flesh, not many mighty, not many noble, are called:</a:t>
            </a:r>
            <a:r>
              <a:rPr lang="en-US" sz="2800" b="1" kern="100" baseline="3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God hath chosen the foolish things of the world to confound the wise; and God hath chosen the weak things of the world to confound the things which are mighty;</a:t>
            </a:r>
            <a:endParaRPr lang="en-US" sz="28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6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FC09E8-06F2-BAD9-2C94-B8FEE2F69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31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4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101</Words>
  <Application>Microsoft Office PowerPoint</Application>
  <PresentationFormat>Widescreen</PresentationFormat>
  <Paragraphs>18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2</cp:revision>
  <dcterms:created xsi:type="dcterms:W3CDTF">2026-03-12T15:21:50Z</dcterms:created>
  <dcterms:modified xsi:type="dcterms:W3CDTF">2026-03-13T14:56:45Z</dcterms:modified>
</cp:coreProperties>
</file>