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DACD1-9253-4C9A-9DAC-8756CF8AFB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C6190-9DD1-4181-9865-B717A297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7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Jesus walked up and John said, Behold the Lamb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C6190-9DD1-4181-9865-B717A297B3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C6190-9DD1-4181-9865-B717A297B3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9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985A-7731-A401-81D9-86242C440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A338B-6007-D031-B6B2-7FFB8E606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4A103-1F9F-0730-6504-FA1112FC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D197D-BA2A-677C-61C5-0AE9E95F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C9B2-AB14-03BE-1E51-0D711C89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3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A6D1-88F2-A147-9BDA-AE75C0AD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37AFF-E4A4-5480-A7B1-47603B987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8C199-7CE4-0ED8-26AB-27F037A8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C8C1-8321-A1D3-1395-948C5ECAB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0AD6C-93BB-7914-C755-600FC1E9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9D41F5-26A0-92EC-895F-13B130695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021AC-D543-073E-5F9A-73CB83B47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DE171-18E7-3A44-5855-D0AAFCC8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A8266-2206-78A2-C91D-0299961A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89324-C1E9-1FE7-870E-111524B9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7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F74B-A61F-196D-F457-99127AC9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ABEF8-66F7-FF9E-8154-C54DFD81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C88FC-1E03-7EAD-CFC2-75824E25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530C9-9D72-EBF8-EBE5-E757357B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9F9E-E5A2-119E-E79B-8DD4DEF9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9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2D88-0A8E-EE7B-6FAB-DFB58A86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D52-9CAE-457A-0C4D-31740E9AE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4550-9F32-999C-8EE1-93E7F2DE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715BC-B81E-540C-E659-8CAD3F2A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F84D0-AC15-BEB2-7675-E3ACC2AA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491B-5326-6BBE-125A-79FDF67F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8BB4-F05A-7D85-AD3C-6E1E7AF27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9F24D-5030-7839-CB85-DDCC7C357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24C6B-C4DF-66B0-1266-0329F202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54AF1-94BF-47F5-56AE-11794FBF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63DD1-BAFE-CB65-D80D-FFB580CC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A3BB-63B5-0021-AF8E-8A91B545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2E31F-3159-A25F-9EAC-AB7090930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235AB-6121-826B-77A7-9F0507310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8EFFC-DC7D-F369-77EC-DD7493A69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79102-F011-70A0-CB89-7071C4C90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F8371-6457-E692-749A-CD32123B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7635F-E8DD-1CDC-343C-822C7400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D2F52-06BD-3007-5442-38B59D69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4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BBA6-43CB-99A7-1370-56BD3493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CA653-DE9A-45A5-DFEC-53A6F9B9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F5A29-F449-1522-FF01-58F6D955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8D913-309C-1A71-0D9D-9DA27975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8D7A9-0FD6-54D4-59A1-1D632483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4C7447-6C6C-9211-E884-8161BF1C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C4F81-7AFA-A6C3-4988-0C3DB584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7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7ED2-8CA6-4D57-ECD5-3CF17916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87E0-9B25-B80A-DE63-339D93C4D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67D66-6CD2-DF49-AC93-1A5961254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82069-EE88-DEE8-3462-C4A861DE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58060-3AC3-D61E-8CB2-BAFE0649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C1321-A41C-73C3-1C42-EFA78F6F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3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1FDA-263B-3047-036C-407131D3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62EE10-DD7C-0B0A-47CB-5B21C54E7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D96D8-2D97-79BE-BAC5-01E3E740B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8006E-5E49-62F9-D14F-33D302DA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711A8-3D22-A51F-E416-AEF53020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1836-A79B-0DEC-EEDA-86B3CD27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5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71BCD-DDEB-B799-7879-7E116859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A342-0E56-DACC-4F93-A8DDB67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D1C7-805F-A604-E988-5621AE072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28C6B-DE34-4297-87AA-25C80803BE1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172D-CB96-54FA-5832-920827F8D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F6EEA-6D27-F26D-DCC8-052CED06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8C4970-D35F-4291-A812-839A2F5F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6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9104B-E67D-921F-8A96-8AAC7625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4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2EBFF-5AF4-B468-B1CE-44E65CDDE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2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66B16-8C52-FFE8-B6D9-3295AC426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A7BF-4121-9443-13DD-2155569AF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FD27C-2875-949C-4DF4-1DBA975F8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AD183-4536-2D85-A509-2F0D22B4DC8C}"/>
              </a:ext>
            </a:extLst>
          </p:cNvPr>
          <p:cNvSpPr txBox="1"/>
          <p:nvPr/>
        </p:nvSpPr>
        <p:spPr>
          <a:xfrm>
            <a:off x="4641349" y="121039"/>
            <a:ext cx="7204753" cy="395473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Chronicles 7:14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baseline="30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32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my people, which are called by my name, shall humble themselves, and pray, and seek my face, and </a:t>
            </a:r>
            <a:r>
              <a:rPr lang="en-US" sz="3200" b="1" u="sng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en-US" sz="32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their wicked ways; then will I hear from heaven, and will forgive their sin, and will heal their land.</a:t>
            </a:r>
            <a:endParaRPr lang="en-U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CDF9F-C8E6-2518-A454-C0503080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CDE04-B23A-0707-B846-26BB6B4E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B770E-7F86-C4C5-4CC0-11F048CEE91E}"/>
              </a:ext>
            </a:extLst>
          </p:cNvPr>
          <p:cNvSpPr txBox="1"/>
          <p:nvPr/>
        </p:nvSpPr>
        <p:spPr>
          <a:xfrm>
            <a:off x="4641349" y="121039"/>
            <a:ext cx="7204753" cy="2862322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Isaiah 1:16</a:t>
            </a:r>
          </a:p>
          <a:p>
            <a:r>
              <a:rPr lang="en-US" sz="3600" b="1" baseline="30000" dirty="0"/>
              <a:t>16 </a:t>
            </a:r>
            <a:r>
              <a:rPr lang="en-US" sz="3600" b="1" dirty="0"/>
              <a:t>Wash you, make you clean; </a:t>
            </a:r>
            <a:r>
              <a:rPr lang="en-US" sz="3600" b="1" u="sng" dirty="0"/>
              <a:t>put away</a:t>
            </a:r>
            <a:r>
              <a:rPr lang="en-US" sz="3600" b="1" dirty="0"/>
              <a:t> the evil of your doings from before mine eyes; </a:t>
            </a:r>
            <a:r>
              <a:rPr lang="en-US" sz="3600" b="1" u="sng" dirty="0"/>
              <a:t>cease</a:t>
            </a:r>
            <a:r>
              <a:rPr lang="en-US" sz="3600" b="1" dirty="0"/>
              <a:t> to do evil;</a:t>
            </a:r>
          </a:p>
        </p:txBody>
      </p:sp>
    </p:spTree>
    <p:extLst>
      <p:ext uri="{BB962C8B-B14F-4D97-AF65-F5344CB8AC3E}">
        <p14:creationId xmlns:p14="http://schemas.microsoft.com/office/powerpoint/2010/main" val="47208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AE647-290A-029E-742B-4A1F61A40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EA15F-1095-7B3E-EE61-CE09DBEF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BB3966-B4EF-D48C-8A1F-C0EA176BCE6A}"/>
              </a:ext>
            </a:extLst>
          </p:cNvPr>
          <p:cNvSpPr txBox="1"/>
          <p:nvPr/>
        </p:nvSpPr>
        <p:spPr>
          <a:xfrm>
            <a:off x="4641349" y="121039"/>
            <a:ext cx="7204753" cy="3046988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Isaiah 1:18</a:t>
            </a:r>
          </a:p>
          <a:p>
            <a:pPr marL="0" marR="0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 Come now, and let us reason together, saith the LORD: though your sins be as scarlet, they shall be as white as snow; though they be red like crimson, they shall be as wool.</a:t>
            </a:r>
          </a:p>
        </p:txBody>
      </p:sp>
    </p:spTree>
    <p:extLst>
      <p:ext uri="{BB962C8B-B14F-4D97-AF65-F5344CB8AC3E}">
        <p14:creationId xmlns:p14="http://schemas.microsoft.com/office/powerpoint/2010/main" val="113804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0DFEB-75B1-BF72-FE69-1B425E9F2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CC525-1298-06EB-4C9E-F1354C25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96A9D2-731F-3447-2DCF-E52128AF627E}"/>
              </a:ext>
            </a:extLst>
          </p:cNvPr>
          <p:cNvSpPr txBox="1"/>
          <p:nvPr/>
        </p:nvSpPr>
        <p:spPr>
          <a:xfrm>
            <a:off x="4641349" y="121039"/>
            <a:ext cx="7204753" cy="3046988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Ezekiel 33:13</a:t>
            </a:r>
          </a:p>
          <a:p>
            <a:pPr marL="0" marR="0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if he trust to his own righteousness, and commit iniquity, all his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righteousnesses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shall not be remembered; but for his iniquity that he hath committed, he shall die for it.</a:t>
            </a:r>
          </a:p>
        </p:txBody>
      </p:sp>
    </p:spTree>
    <p:extLst>
      <p:ext uri="{BB962C8B-B14F-4D97-AF65-F5344CB8AC3E}">
        <p14:creationId xmlns:p14="http://schemas.microsoft.com/office/powerpoint/2010/main" val="53670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AA82-1B17-13C5-43E4-83E14DF7E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12EFE-8027-6810-F8B7-13DE2C67F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EA23F-5D81-5ABB-5593-D16C917F6329}"/>
              </a:ext>
            </a:extLst>
          </p:cNvPr>
          <p:cNvSpPr txBox="1"/>
          <p:nvPr/>
        </p:nvSpPr>
        <p:spPr>
          <a:xfrm>
            <a:off x="4641349" y="121039"/>
            <a:ext cx="7204753" cy="3970318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Isaiah 55:7</a:t>
            </a:r>
          </a:p>
          <a:p>
            <a:r>
              <a:rPr lang="en-US" sz="3600" b="1" dirty="0"/>
              <a:t>Let the wicked </a:t>
            </a:r>
            <a:r>
              <a:rPr lang="en-US" sz="3600" b="1" u="sng" dirty="0"/>
              <a:t>forsake</a:t>
            </a:r>
            <a:r>
              <a:rPr lang="en-US" sz="3600" b="1" dirty="0"/>
              <a:t> his way, and the unrighteous man his thoughts: and let him return unto the LORD, and he will have mercy upon him; and to our God, for he will abundantly pardon.</a:t>
            </a:r>
          </a:p>
        </p:txBody>
      </p:sp>
    </p:spTree>
    <p:extLst>
      <p:ext uri="{BB962C8B-B14F-4D97-AF65-F5344CB8AC3E}">
        <p14:creationId xmlns:p14="http://schemas.microsoft.com/office/powerpoint/2010/main" val="270456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12084-FA35-351A-0E1D-E10438ACD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14A07-B063-0377-F02D-12DBEEAFB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64F1A-2960-95A0-2B6E-D270E448170C}"/>
              </a:ext>
            </a:extLst>
          </p:cNvPr>
          <p:cNvSpPr txBox="1"/>
          <p:nvPr/>
        </p:nvSpPr>
        <p:spPr>
          <a:xfrm>
            <a:off x="4641349" y="121039"/>
            <a:ext cx="7204753" cy="341632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Jonah 3:10</a:t>
            </a:r>
          </a:p>
          <a:p>
            <a:r>
              <a:rPr lang="en-US" sz="3600" b="1" baseline="30000" dirty="0"/>
              <a:t>10 </a:t>
            </a:r>
            <a:r>
              <a:rPr lang="en-US" sz="3600" b="1" dirty="0"/>
              <a:t>And God saw their works, that they </a:t>
            </a:r>
            <a:r>
              <a:rPr lang="en-US" sz="3600" b="1" u="sng" dirty="0"/>
              <a:t>turned</a:t>
            </a:r>
            <a:r>
              <a:rPr lang="en-US" sz="3600" b="1" dirty="0"/>
              <a:t> from their evil way; and God repented of the evil, that he had said that he would do unto them; and he did it not. </a:t>
            </a:r>
            <a:endParaRPr lang="en-US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2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35C06-08EA-D861-3261-2D52B1E2A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F157A-A476-F1E2-220D-0E3FCA13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78A4BF-9B02-EA56-A06E-7CE219CC3708}"/>
              </a:ext>
            </a:extLst>
          </p:cNvPr>
          <p:cNvSpPr txBox="1"/>
          <p:nvPr/>
        </p:nvSpPr>
        <p:spPr>
          <a:xfrm>
            <a:off x="4641349" y="121039"/>
            <a:ext cx="7204753" cy="255454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Corinthians 7:9</a:t>
            </a:r>
          </a:p>
          <a:p>
            <a:pPr marL="0" marR="0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Now I rejoice, not that ye were made sorry, but that ye sorrowed to repentance: for ye were made sorry after a godly manner…</a:t>
            </a:r>
          </a:p>
        </p:txBody>
      </p:sp>
    </p:spTree>
    <p:extLst>
      <p:ext uri="{BB962C8B-B14F-4D97-AF65-F5344CB8AC3E}">
        <p14:creationId xmlns:p14="http://schemas.microsoft.com/office/powerpoint/2010/main" val="42681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F150E-E5B6-5BB3-7717-DF55247E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95A87-1575-0AA5-B5A3-84F4DB41D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A2BF1B-1C25-3B2D-9B61-BFB991F7E6BD}"/>
              </a:ext>
            </a:extLst>
          </p:cNvPr>
          <p:cNvSpPr txBox="1"/>
          <p:nvPr/>
        </p:nvSpPr>
        <p:spPr>
          <a:xfrm>
            <a:off x="4641349" y="121039"/>
            <a:ext cx="7204753" cy="255454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Corinthians 7:10</a:t>
            </a:r>
          </a:p>
          <a:p>
            <a:pPr marL="0" marR="0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 For godly sorrow worketh repentance to salvation not to be repented of: but the sorrow of the world worketh death.</a:t>
            </a:r>
          </a:p>
        </p:txBody>
      </p:sp>
    </p:spTree>
    <p:extLst>
      <p:ext uri="{BB962C8B-B14F-4D97-AF65-F5344CB8AC3E}">
        <p14:creationId xmlns:p14="http://schemas.microsoft.com/office/powerpoint/2010/main" val="2065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318</Words>
  <Application>Microsoft Office PowerPoint</Application>
  <PresentationFormat>Widescreen</PresentationFormat>
  <Paragraphs>20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2026-03-19T23:19:32Z</dcterms:created>
  <dcterms:modified xsi:type="dcterms:W3CDTF">2026-03-20T14:38:38Z</dcterms:modified>
</cp:coreProperties>
</file>