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50AD5-5E73-A8A9-309D-D7E1786D1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23A61-7E5F-7174-5724-F7C265ED6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BFFF7-01CE-A753-C811-1F2BAF41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3042-1781-05B1-33F7-2FB13BDB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0151-4414-CCD3-E739-563E90F1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3B640-7CBB-6950-5F4E-200428D1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12CBC-935F-6893-B70A-C276A7C65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3C409-8CF4-C541-E3D4-E385AC88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0727B-AAC1-9DC5-322A-51566F3C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B0B1D-76D7-2AB5-39C5-57CC0A73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6BA69-8C71-8726-3BE0-F51FAB128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298D9-6DAD-7692-37B1-54EAC621A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B056-64FE-0D66-5B25-A2037363A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4A06F-8C67-ACA2-6F11-A987FF3A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0AD63-E429-F2CC-39CB-BFAE8327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B552-A2CD-D67E-5267-111973C1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8409-B5D7-B53A-E269-72A50C3B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B06FC-1A5D-4E20-FE0D-D4CE0332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1B66-1424-2313-993D-65D0D2AB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30CF8-12F9-9E4C-E4BC-C408150D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924B-DD19-F27F-D027-DD1D6C72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D154E-A660-2CF3-94D8-F408913C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0D9F-1D0B-AD0A-66AE-9B1C99F5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C0D2-F4AF-324C-6A70-DD041B49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2B472-B82C-2B5C-F863-E4567032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F020-D2BC-912B-01F6-6A835DF3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B270-A576-AF3C-BC1F-3D15D4806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60E9-5AC2-FCE9-6113-EED8F3E3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DA160-8F13-0513-0F9A-6FB9626C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669DF-9917-3100-5FB4-73F064D1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7DFFA-F592-D510-9CC0-7A8EF68C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8E50-C576-06E7-3BB7-EE0FF5E9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9F5B-6E29-B8F0-E759-E3510EF4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1FFA3-3C27-911D-F8F7-03808A139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9D67C-4F86-8A28-8FA6-1A09B0E74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2F204-C0BE-4DAD-D069-A29EE1F1E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15063-D493-C9AC-3FD9-889C612C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D7592-E837-DC4B-6FFF-BD02CC02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51D48-AE18-9608-E746-36E4043C5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BACB-58CD-B597-3F92-225C2212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25746-8BE5-9148-F468-243227E5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17F51-B3F0-EB6B-330E-FE5CA0DC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0C615-DC2D-40D8-004B-5428575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8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C9E15-84A2-83D3-79A2-691395E7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19D75-4C3D-4531-04F6-18FCD78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00EB1-3D8D-42BA-4253-4D052CE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8436-A55F-446A-10E4-7A3EA84D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2CE0-C60D-0BB8-08E9-C07EC569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224FE-7CB5-4974-369A-2224CB568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0E2C7-2886-D81B-71CA-BC0CF419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4FB62-49A3-3F10-E66B-D9C431E8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783E-ABF6-8E74-51FE-E07B26D5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95EB-9ADA-D7DA-3FAA-67AA2424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FA1CC-462C-60AD-7561-E17188337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A91D8-B0D8-13BF-CD9B-F0848AC49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F77FF-6C4B-4A64-849C-61355B09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AA32A-7910-6C14-D409-F4733B33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18E65-FFEB-40BE-9410-5C238179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6A294-B6D2-847E-A6B5-7E391C1B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3303C-9E36-B525-EBED-E1268E80F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AAF16-6E1A-A3F8-D754-C87E88D4C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2826F-011C-493A-AC61-EB072425AC8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B55DA-C762-03CA-A286-AA6C4E311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CE58-B3C1-5F66-CF62-D8295ED57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0B3F1-E5F0-4554-9197-5464C8CEE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251A6-88F6-53A6-CA64-0205912E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2026-03-24T21:31:09Z</dcterms:created>
  <dcterms:modified xsi:type="dcterms:W3CDTF">2026-03-24T21:32:00Z</dcterms:modified>
</cp:coreProperties>
</file>