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7" r:id="rId2"/>
    <p:sldId id="262" r:id="rId3"/>
    <p:sldId id="258" r:id="rId4"/>
    <p:sldId id="259" r:id="rId5"/>
    <p:sldId id="260" r:id="rId6"/>
    <p:sldId id="263" r:id="rId7"/>
    <p:sldId id="270" r:id="rId8"/>
    <p:sldId id="271" r:id="rId9"/>
    <p:sldId id="272" r:id="rId10"/>
    <p:sldId id="261" r:id="rId11"/>
    <p:sldId id="264" r:id="rId12"/>
    <p:sldId id="273" r:id="rId13"/>
    <p:sldId id="274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4A3D1A0-1007-411F-BCB2-44C0819611B4}" v="26" dt="2026-03-27T13:10:15.18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93" d="100"/>
          <a:sy n="93" d="100"/>
        </p:scale>
        <p:origin x="462" y="3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erry Shirley" userId="1f72b37f6c3fea86" providerId="LiveId" clId="{A0363A29-D5B1-48D8-9115-9BA6AC4E618D}"/>
    <pc:docChg chg="custSel addSld delSld modSld sldOrd">
      <pc:chgData name="Jerry Shirley" userId="1f72b37f6c3fea86" providerId="LiveId" clId="{A0363A29-D5B1-48D8-9115-9BA6AC4E618D}" dt="2026-03-27T13:12:25.040" v="88" actId="47"/>
      <pc:docMkLst>
        <pc:docMk/>
      </pc:docMkLst>
      <pc:sldChg chg="ord">
        <pc:chgData name="Jerry Shirley" userId="1f72b37f6c3fea86" providerId="LiveId" clId="{A0363A29-D5B1-48D8-9115-9BA6AC4E618D}" dt="2026-03-26T21:55:21.888" v="71"/>
        <pc:sldMkLst>
          <pc:docMk/>
          <pc:sldMk cId="3446027199" sldId="261"/>
        </pc:sldMkLst>
      </pc:sldChg>
      <pc:sldChg chg="addSp modSp mod ord">
        <pc:chgData name="Jerry Shirley" userId="1f72b37f6c3fea86" providerId="LiveId" clId="{A0363A29-D5B1-48D8-9115-9BA6AC4E618D}" dt="2026-03-27T12:39:53.634" v="77" actId="14100"/>
        <pc:sldMkLst>
          <pc:docMk/>
          <pc:sldMk cId="572171916" sldId="264"/>
        </pc:sldMkLst>
        <pc:spChg chg="add">
          <ac:chgData name="Jerry Shirley" userId="1f72b37f6c3fea86" providerId="LiveId" clId="{A0363A29-D5B1-48D8-9115-9BA6AC4E618D}" dt="2026-03-27T12:39:44.374" v="74"/>
          <ac:spMkLst>
            <pc:docMk/>
            <pc:sldMk cId="572171916" sldId="264"/>
            <ac:spMk id="2" creationId="{61C0CB79-7DCE-08DE-5239-1CC16D4AEBB4}"/>
          </ac:spMkLst>
        </pc:spChg>
        <pc:picChg chg="add mod">
          <ac:chgData name="Jerry Shirley" userId="1f72b37f6c3fea86" providerId="LiveId" clId="{A0363A29-D5B1-48D8-9115-9BA6AC4E618D}" dt="2026-03-27T12:39:53.634" v="77" actId="14100"/>
          <ac:picMkLst>
            <pc:docMk/>
            <pc:sldMk cId="572171916" sldId="264"/>
            <ac:picMk id="4" creationId="{CB4AB133-58D3-0B96-7AD4-2E044F05CD27}"/>
          </ac:picMkLst>
        </pc:picChg>
      </pc:sldChg>
      <pc:sldChg chg="del">
        <pc:chgData name="Jerry Shirley" userId="1f72b37f6c3fea86" providerId="LiveId" clId="{A0363A29-D5B1-48D8-9115-9BA6AC4E618D}" dt="2026-03-27T13:12:22.226" v="86" actId="47"/>
        <pc:sldMkLst>
          <pc:docMk/>
          <pc:sldMk cId="527025893" sldId="265"/>
        </pc:sldMkLst>
      </pc:sldChg>
      <pc:sldChg chg="del">
        <pc:chgData name="Jerry Shirley" userId="1f72b37f6c3fea86" providerId="LiveId" clId="{A0363A29-D5B1-48D8-9115-9BA6AC4E618D}" dt="2026-03-27T13:12:23.245" v="87" actId="47"/>
        <pc:sldMkLst>
          <pc:docMk/>
          <pc:sldMk cId="3174534059" sldId="266"/>
        </pc:sldMkLst>
      </pc:sldChg>
      <pc:sldChg chg="del">
        <pc:chgData name="Jerry Shirley" userId="1f72b37f6c3fea86" providerId="LiveId" clId="{A0363A29-D5B1-48D8-9115-9BA6AC4E618D}" dt="2026-03-27T13:12:25.040" v="88" actId="47"/>
        <pc:sldMkLst>
          <pc:docMk/>
          <pc:sldMk cId="1177461088" sldId="267"/>
        </pc:sldMkLst>
      </pc:sldChg>
      <pc:sldChg chg="addSp delSp modSp add del mod">
        <pc:chgData name="Jerry Shirley" userId="1f72b37f6c3fea86" providerId="LiveId" clId="{A0363A29-D5B1-48D8-9115-9BA6AC4E618D}" dt="2026-03-26T21:52:44.234" v="60" actId="47"/>
        <pc:sldMkLst>
          <pc:docMk/>
          <pc:sldMk cId="778828509" sldId="268"/>
        </pc:sldMkLst>
        <pc:spChg chg="add del mod">
          <ac:chgData name="Jerry Shirley" userId="1f72b37f6c3fea86" providerId="LiveId" clId="{A0363A29-D5B1-48D8-9115-9BA6AC4E618D}" dt="2026-03-26T21:52:17.162" v="56" actId="21"/>
          <ac:spMkLst>
            <pc:docMk/>
            <pc:sldMk cId="778828509" sldId="268"/>
            <ac:spMk id="3" creationId="{C27114B2-61E8-BEC6-CD78-C2E428AF0328}"/>
          </ac:spMkLst>
        </pc:spChg>
      </pc:sldChg>
      <pc:sldChg chg="delSp modSp add del mod">
        <pc:chgData name="Jerry Shirley" userId="1f72b37f6c3fea86" providerId="LiveId" clId="{A0363A29-D5B1-48D8-9115-9BA6AC4E618D}" dt="2026-03-27T13:12:20.692" v="85" actId="47"/>
        <pc:sldMkLst>
          <pc:docMk/>
          <pc:sldMk cId="971335948" sldId="269"/>
        </pc:sldMkLst>
        <pc:spChg chg="del mod">
          <ac:chgData name="Jerry Shirley" userId="1f72b37f6c3fea86" providerId="LiveId" clId="{A0363A29-D5B1-48D8-9115-9BA6AC4E618D}" dt="2026-03-26T21:52:50.558" v="61" actId="21"/>
          <ac:spMkLst>
            <pc:docMk/>
            <pc:sldMk cId="971335948" sldId="269"/>
            <ac:spMk id="3" creationId="{35BA7C3A-A10E-6B98-1708-E1DA56048C53}"/>
          </ac:spMkLst>
        </pc:spChg>
      </pc:sldChg>
      <pc:sldChg chg="addSp modSp add mod">
        <pc:chgData name="Jerry Shirley" userId="1f72b37f6c3fea86" providerId="LiveId" clId="{A0363A29-D5B1-48D8-9115-9BA6AC4E618D}" dt="2026-03-26T21:52:35.709" v="59" actId="1076"/>
        <pc:sldMkLst>
          <pc:docMk/>
          <pc:sldMk cId="2711188873" sldId="270"/>
        </pc:sldMkLst>
        <pc:spChg chg="add mod">
          <ac:chgData name="Jerry Shirley" userId="1f72b37f6c3fea86" providerId="LiveId" clId="{A0363A29-D5B1-48D8-9115-9BA6AC4E618D}" dt="2026-03-26T21:52:35.709" v="59" actId="1076"/>
          <ac:spMkLst>
            <pc:docMk/>
            <pc:sldMk cId="2711188873" sldId="270"/>
            <ac:spMk id="3" creationId="{C27114B2-61E8-BEC6-CD78-C2E428AF0328}"/>
          </ac:spMkLst>
        </pc:spChg>
      </pc:sldChg>
      <pc:sldChg chg="addSp modSp add mod">
        <pc:chgData name="Jerry Shirley" userId="1f72b37f6c3fea86" providerId="LiveId" clId="{A0363A29-D5B1-48D8-9115-9BA6AC4E618D}" dt="2026-03-26T21:52:59.088" v="63" actId="255"/>
        <pc:sldMkLst>
          <pc:docMk/>
          <pc:sldMk cId="366762029" sldId="271"/>
        </pc:sldMkLst>
        <pc:spChg chg="add mod">
          <ac:chgData name="Jerry Shirley" userId="1f72b37f6c3fea86" providerId="LiveId" clId="{A0363A29-D5B1-48D8-9115-9BA6AC4E618D}" dt="2026-03-26T21:52:59.088" v="63" actId="255"/>
          <ac:spMkLst>
            <pc:docMk/>
            <pc:sldMk cId="366762029" sldId="271"/>
            <ac:spMk id="3" creationId="{35BA7C3A-A10E-6B98-1708-E1DA56048C53}"/>
          </ac:spMkLst>
        </pc:spChg>
      </pc:sldChg>
      <pc:sldChg chg="modSp add mod">
        <pc:chgData name="Jerry Shirley" userId="1f72b37f6c3fea86" providerId="LiveId" clId="{A0363A29-D5B1-48D8-9115-9BA6AC4E618D}" dt="2026-03-26T21:53:52.133" v="69"/>
        <pc:sldMkLst>
          <pc:docMk/>
          <pc:sldMk cId="4223664960" sldId="272"/>
        </pc:sldMkLst>
        <pc:spChg chg="mod">
          <ac:chgData name="Jerry Shirley" userId="1f72b37f6c3fea86" providerId="LiveId" clId="{A0363A29-D5B1-48D8-9115-9BA6AC4E618D}" dt="2026-03-26T21:53:52.133" v="69"/>
          <ac:spMkLst>
            <pc:docMk/>
            <pc:sldMk cId="4223664960" sldId="272"/>
            <ac:spMk id="3" creationId="{50507A11-5314-5E0C-F602-4950CF2350D3}"/>
          </ac:spMkLst>
        </pc:spChg>
      </pc:sldChg>
      <pc:sldChg chg="modSp add mod">
        <pc:chgData name="Jerry Shirley" userId="1f72b37f6c3fea86" providerId="LiveId" clId="{A0363A29-D5B1-48D8-9115-9BA6AC4E618D}" dt="2026-03-27T13:03:18.443" v="83"/>
        <pc:sldMkLst>
          <pc:docMk/>
          <pc:sldMk cId="2190870099" sldId="273"/>
        </pc:sldMkLst>
        <pc:spChg chg="mod">
          <ac:chgData name="Jerry Shirley" userId="1f72b37f6c3fea86" providerId="LiveId" clId="{A0363A29-D5B1-48D8-9115-9BA6AC4E618D}" dt="2026-03-27T13:03:18.443" v="83"/>
          <ac:spMkLst>
            <pc:docMk/>
            <pc:sldMk cId="2190870099" sldId="273"/>
            <ac:spMk id="3" creationId="{130B66AF-B1D9-D2E4-FB36-D8F35299E3D9}"/>
          </ac:spMkLst>
        </pc:spChg>
      </pc:sldChg>
      <pc:sldChg chg="add">
        <pc:chgData name="Jerry Shirley" userId="1f72b37f6c3fea86" providerId="LiveId" clId="{A0363A29-D5B1-48D8-9115-9BA6AC4E618D}" dt="2026-03-27T13:09:33.678" v="84"/>
        <pc:sldMkLst>
          <pc:docMk/>
          <pc:sldMk cId="3128712752" sldId="274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82702B-5CF4-4832-82D6-1EA6AB00657E}" type="datetimeFigureOut">
              <a:rPr lang="en-US" smtClean="0"/>
              <a:t>3/26/2026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305C4E-9918-42CD-86B5-1B53CE2A13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5506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Music and beginning of sermon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305C4E-9918-42CD-86B5-1B53CE2A131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9818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There have only been 69 weeks of years.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305C4E-9918-42CD-86B5-1B53CE2A131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3434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next slide is helpful.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305C4E-9918-42CD-86B5-1B53CE2A131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3681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5A0EA5-8F15-70F6-29FE-646C8EC2BB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965AB59-AD56-CD4E-44DB-3B4C7EDD24D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D94F6B3-44B4-C34E-B49A-814E5A1671C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let’s back up further, to Daniel 9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8B307C-805E-51A5-024B-10502A1D445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305C4E-9918-42CD-86B5-1B53CE2A131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4824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05D8CA-4774-C693-0856-E1DF814360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FE9FCAE-BC4E-310D-BDC0-65485C60E54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06D6386-4F03-DDD9-E76E-8581E29D45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right on schedule, Jesus died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07AA71-51AC-6FEC-9A33-A9CBD0EC96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305C4E-9918-42CD-86B5-1B53CE2A131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1704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8FE870-E545-23B2-E590-3A168DDC4A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37CA2FE-C6A2-B1FF-8C89-F7C2105D6AF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833C591-13C0-9868-33F6-7FA745255BB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music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CE72F0-91EA-652F-10C6-24B29B81E28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305C4E-9918-42CD-86B5-1B53CE2A131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4775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let’s back up further, to Daniel 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305C4E-9918-42CD-86B5-1B53CE2A131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9805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they no longer have a temple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305C4E-9918-42CD-86B5-1B53CE2A131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8830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 is touched by an angel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305C4E-9918-42CD-86B5-1B53CE2A131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5458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is the triumphal entry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305C4E-9918-42CD-86B5-1B53CE2A131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1007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8C9CB0-5380-0EAB-D1ED-F6799C14FC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B65CF6C-DAC5-CB41-0B9D-BB34EC96DA6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C587257-2869-1A0A-98CB-AE80AFAB4BB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let’s back up further, to Daniel 9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05B1DC-A7D8-5544-24EB-693E6ADB01D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305C4E-9918-42CD-86B5-1B53CE2A131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9529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50A00F-3FC1-ACD7-E633-EB81DF926B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01B8327-AD81-5D79-5657-3C27B0B8419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A62C11E-FCC8-F71D-43E1-AC0F0C9C99C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let’s back up further, to Daniel 9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E91EF7-9390-6775-8613-FA6BC3701BE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305C4E-9918-42CD-86B5-1B53CE2A131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8668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240E62-1BAC-90A3-52BF-97B55ABBC2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54F080A-2AB4-B7E3-A5FF-6A520ABD71E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F1804A0-33A0-FC9C-BF13-EF86916171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let’s back up further, to Daniel 9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C77566-DD23-1B13-9544-FF1C6815158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305C4E-9918-42CD-86B5-1B53CE2A131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1014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070983-A049-B5C9-4A69-6310F2024F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9C5CA48-F048-D942-BCE2-4F57CFC760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B26A0A-698C-E170-C5C1-EB56BEF7A6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D1F9B-8CD3-49D1-9121-308EC98AFD21}" type="datetimeFigureOut">
              <a:rPr lang="en-US" smtClean="0"/>
              <a:t>3/26/2026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4970E3-CC87-A542-51CF-6F8F452B96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859F29-6689-63C9-4F9E-B2364E3F68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F2BC5-B950-43CA-B90C-311BE06EE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376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31E327-DF19-F215-9AD5-6550963049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09925F-90CB-047A-BC2C-482E3EE852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38E5FC-3A3A-B833-1F3C-6C2D9C4F8A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D1F9B-8CD3-49D1-9121-308EC98AFD21}" type="datetimeFigureOut">
              <a:rPr lang="en-US" smtClean="0"/>
              <a:t>3/26/2026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20B373-4F78-2384-ABDF-201D39F34B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A2D244-A531-F345-9426-DF798865D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F2BC5-B950-43CA-B90C-311BE06EE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7045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E747F55-6EE2-FAD4-905A-21200082254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AB4ADCB-6D8C-8635-8DAB-5659D09090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CE9656-64D2-A4E5-EA0D-3DFA7E6044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D1F9B-8CD3-49D1-9121-308EC98AFD21}" type="datetimeFigureOut">
              <a:rPr lang="en-US" smtClean="0"/>
              <a:t>3/26/2026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C6556E-5723-CA63-CC21-C975334462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255D9E-3930-2F68-3A65-249E105146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F2BC5-B950-43CA-B90C-311BE06EE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1190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204B79-CD40-4D0E-9F61-8AD4ABDB81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895DE1-C83A-9010-D0A3-3F56BB7B26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EEE877-72F7-78F2-9443-DB3218D7FE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D1F9B-8CD3-49D1-9121-308EC98AFD21}" type="datetimeFigureOut">
              <a:rPr lang="en-US" smtClean="0"/>
              <a:t>3/26/2026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AB796D-FEC6-6355-1564-40AA77F28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ACC645-4FB5-2ABF-7623-1FF2C78F51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F2BC5-B950-43CA-B90C-311BE06EE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1843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CD00CB-62CA-2684-262F-703F9F5274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9B2D52-1A5A-2F4A-625E-4317A56FF9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B0711B-93F1-86EB-D166-D5B5F42000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D1F9B-8CD3-49D1-9121-308EC98AFD21}" type="datetimeFigureOut">
              <a:rPr lang="en-US" smtClean="0"/>
              <a:t>3/26/2026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22B4FD-F687-EA63-EC05-6EC54C49A6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F093D2-3E58-D554-C011-FAF3E34DC6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F2BC5-B950-43CA-B90C-311BE06EE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8080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06D257-57F5-A1ED-CB11-E3D04DE916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70D8D7-6B8D-8033-5C8C-72BCA95EA2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2D9F0A-985B-8FE5-83B0-8805E0375E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11C2CD-7A66-B041-06AC-223D64C9AD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D1F9B-8CD3-49D1-9121-308EC98AFD21}" type="datetimeFigureOut">
              <a:rPr lang="en-US" smtClean="0"/>
              <a:t>3/26/2026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6EFC61-93C8-B605-4F03-E930D80521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89C479-E07F-3CE0-E48E-8AEF8B955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F2BC5-B950-43CA-B90C-311BE06EE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7160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7DBB4A-23E1-C57E-7F00-D7A63F34DD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90F277-C440-8B3B-78AF-C168A36DD4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64243B-7AEC-7DA9-FE31-83927CFE55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C236282-399A-E2DA-DC9B-CEA01E0C289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A43EFD3-CEB4-2652-8E75-727DBDF33DF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19D221F-801A-E3DC-098A-32AC6CDD88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D1F9B-8CD3-49D1-9121-308EC98AFD21}" type="datetimeFigureOut">
              <a:rPr lang="en-US" smtClean="0"/>
              <a:t>3/26/2026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F4104F4-3270-6FD1-4C5B-58134C6D51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00FFCF0-4A47-21E2-618B-7D62251728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F2BC5-B950-43CA-B90C-311BE06EE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5877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3101CF-29C7-3348-A33B-EAE5914D26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D91087-1822-94BD-0874-E3055A8222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D1F9B-8CD3-49D1-9121-308EC98AFD21}" type="datetimeFigureOut">
              <a:rPr lang="en-US" smtClean="0"/>
              <a:t>3/26/2026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957CC84-F4BA-8B79-D713-A045BB700B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497128-6645-4390-C334-962595393B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F2BC5-B950-43CA-B90C-311BE06EE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7835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0E9440F-E0EA-8B36-7685-6EC97C01DA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D1F9B-8CD3-49D1-9121-308EC98AFD21}" type="datetimeFigureOut">
              <a:rPr lang="en-US" smtClean="0"/>
              <a:t>3/26/2026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D1149A-1110-97D8-35D5-2BE1C1E4A2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978679-27CB-8298-31D5-6FAB703DCD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F2BC5-B950-43CA-B90C-311BE06EE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7210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E773D3-EA5A-2915-6BE5-C96C8051BA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8EEDD3-497B-14B0-9620-DC0C4C0122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69A9397-2C37-00CB-2AD7-6E0FE8CF9B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186CFA-1253-DBCE-7075-BE18122851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D1F9B-8CD3-49D1-9121-308EC98AFD21}" type="datetimeFigureOut">
              <a:rPr lang="en-US" smtClean="0"/>
              <a:t>3/26/2026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432BA3-6250-6E8C-BD78-5D1A659E1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7D84BB-FCC5-6B9C-66E1-27DEB5E07E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F2BC5-B950-43CA-B90C-311BE06EE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0055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DA4368-DC4A-7757-061A-5FBCA7654C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009B7A-D560-E276-1097-C2D5AA8D878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0316C5-8CB8-3DB0-6679-EBA002F64B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6C46CD-B984-83D2-2BB8-54AEA6EB2B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D1F9B-8CD3-49D1-9121-308EC98AFD21}" type="datetimeFigureOut">
              <a:rPr lang="en-US" smtClean="0"/>
              <a:t>3/26/2026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3C6339-D5A3-E542-E523-7B5287B37F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2ADB8C-E163-94DA-9A4F-7C6C4C36EC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F2BC5-B950-43CA-B90C-311BE06EE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6427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4DD3F68-ECE3-6A8F-286A-79901F037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247800-19C8-7D20-2254-C1DE6D2C1C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81F04D-08DC-B3B8-8EC8-43C84B0787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CFD1F9B-8CD3-49D1-9121-308EC98AFD21}" type="datetimeFigureOut">
              <a:rPr lang="en-US" smtClean="0"/>
              <a:t>3/26/2026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9C594D-EC97-97FA-F8E2-8C9BF6FB08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3DD015-C832-DA7D-0185-578F2B0BDB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DCF2BC5-B950-43CA-B90C-311BE06EE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617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'You come too': Reflections on Palm Sunday">
            <a:extLst>
              <a:ext uri="{FF2B5EF4-FFF2-40B4-BE49-F238E27FC236}">
                <a16:creationId xmlns:a16="http://schemas.microsoft.com/office/drawing/2014/main" id="{8DC9E509-F003-23F6-0931-C69C2F5C27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96887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CD0DFB-E13B-9628-7AEB-F08753D3B0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5EFDC4F-2D80-E999-98F1-C0AEB95348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0271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E689CA-BEF9-72AD-E2B1-74403A33A7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B4AB133-58D3-0B96-7AD4-2E044F05CD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1719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9BBB6-9BE0-F203-CF88-3E7598B3F8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Palm Sunday in Daniel | Daniel 9 - YouTube">
            <a:extLst>
              <a:ext uri="{FF2B5EF4-FFF2-40B4-BE49-F238E27FC236}">
                <a16:creationId xmlns:a16="http://schemas.microsoft.com/office/drawing/2014/main" id="{ABAB07BF-DADE-0AC6-4F9C-6577D4BCE2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30B66AF-B1D9-D2E4-FB36-D8F35299E3D9}"/>
              </a:ext>
            </a:extLst>
          </p:cNvPr>
          <p:cNvSpPr txBox="1"/>
          <p:nvPr/>
        </p:nvSpPr>
        <p:spPr>
          <a:xfrm>
            <a:off x="321924" y="1223866"/>
            <a:ext cx="11548152" cy="2308324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wrap="square">
            <a:spAutoFit/>
          </a:bodyPr>
          <a:lstStyle/>
          <a:p>
            <a:pPr marL="0" marR="0">
              <a:buNone/>
            </a:pP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Matthew 24:15</a:t>
            </a:r>
          </a:p>
          <a:p>
            <a:pPr marL="0" marR="0">
              <a:buNone/>
            </a:pP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15 When ye therefore shall see the abomination of desolation, spoken of by Daniel the prophet, stand in the holy place, (whoso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readeth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let him understand:)</a:t>
            </a:r>
          </a:p>
        </p:txBody>
      </p:sp>
    </p:spTree>
    <p:extLst>
      <p:ext uri="{BB962C8B-B14F-4D97-AF65-F5344CB8AC3E}">
        <p14:creationId xmlns:p14="http://schemas.microsoft.com/office/powerpoint/2010/main" val="21908700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8B514D-0F32-F48B-1DD8-7AF77611BD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0532454-9DFE-2F75-9F26-77BD443D9D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7127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6D8741-65D8-9705-7EBC-68FECB9181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'You come too': Reflections on Palm Sunday">
            <a:extLst>
              <a:ext uri="{FF2B5EF4-FFF2-40B4-BE49-F238E27FC236}">
                <a16:creationId xmlns:a16="http://schemas.microsoft.com/office/drawing/2014/main" id="{54644DB2-DEFE-8548-2359-AC769D2E80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B5EEB62-51E8-A26E-C616-D3D88C700DB8}"/>
              </a:ext>
            </a:extLst>
          </p:cNvPr>
          <p:cNvSpPr txBox="1"/>
          <p:nvPr/>
        </p:nvSpPr>
        <p:spPr>
          <a:xfrm>
            <a:off x="5863975" y="645021"/>
            <a:ext cx="6097712" cy="5711692"/>
          </a:xfrm>
          <a:prstGeom prst="rect">
            <a:avLst/>
          </a:prstGeom>
          <a:solidFill>
            <a:schemeClr val="tx1">
              <a:alpha val="46000"/>
            </a:schemeClr>
          </a:solidFill>
        </p:spPr>
        <p:txBody>
          <a:bodyPr wrap="square">
            <a:spAutoFit/>
          </a:bodyPr>
          <a:lstStyle/>
          <a:p>
            <a:pPr marL="0" marR="0">
              <a:buNone/>
            </a:pP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Zechariah 9:9</a:t>
            </a:r>
          </a:p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3600" b="1" kern="100" baseline="300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9 </a:t>
            </a:r>
            <a:r>
              <a:rPr lang="en-US" sz="3600" b="1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Rejoice greatly, O daughter of Zion; shout, O daughter of Jerusalem: behold, thy King cometh unto thee: he is just, and having salvation; lowly, and riding upon an ass, and upon a colt the foal of an ass.</a:t>
            </a:r>
            <a:endParaRPr lang="en-US" sz="3600" b="1" kern="1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76935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C0842D-A54E-D735-79F9-9F29F10BB5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Palm Sunday in Daniel | Daniel 9 - YouTube">
            <a:extLst>
              <a:ext uri="{FF2B5EF4-FFF2-40B4-BE49-F238E27FC236}">
                <a16:creationId xmlns:a16="http://schemas.microsoft.com/office/drawing/2014/main" id="{862DF7C2-7791-A2A1-0A6F-FC16B0DD5E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47420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DE09BB-D147-A753-B949-171AB3D2DB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0DB76BD-427E-A665-D1E3-626DF530F1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5562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353DBF-456C-3EA9-7B2E-DE9FC78F16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B1249EA-8AA3-6F4C-B852-A3CB91E8B7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4" y="0"/>
            <a:ext cx="121885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4889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86B635-CC31-9C26-3CEB-2AEC3C1B78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277C56F-D005-98F9-0798-D993C25EED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23"/>
            <a:ext cx="12192000" cy="6854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000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241534-5159-6B52-80E7-30315512D7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Palm Sunday in Daniel | Daniel 9 - YouTube">
            <a:extLst>
              <a:ext uri="{FF2B5EF4-FFF2-40B4-BE49-F238E27FC236}">
                <a16:creationId xmlns:a16="http://schemas.microsoft.com/office/drawing/2014/main" id="{A0E4CBE3-3DA1-CDBD-69A3-1941DA0206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27114B2-61E8-BEC6-CD78-C2E428AF0328}"/>
              </a:ext>
            </a:extLst>
          </p:cNvPr>
          <p:cNvSpPr txBox="1"/>
          <p:nvPr/>
        </p:nvSpPr>
        <p:spPr>
          <a:xfrm>
            <a:off x="393843" y="723630"/>
            <a:ext cx="11548152" cy="3163302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wrap="square">
            <a:spAutoFit/>
          </a:bodyPr>
          <a:lstStyle/>
          <a:p>
            <a:pPr marL="0" marR="0">
              <a:buNone/>
            </a:pP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Zechariah 12:10</a:t>
            </a:r>
          </a:p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3600" b="1" kern="100" baseline="300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  <a:r>
              <a:rPr lang="en-US" sz="3600" b="1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And I will pour upon the house of David, and upon the inhabitants of Jerusalem…and they shall look upon me whom they have pierced, and they shall mourn for him, as one </a:t>
            </a:r>
            <a:r>
              <a:rPr lang="en-US" sz="3600" b="1" kern="100" dirty="0" err="1">
                <a:solidFill>
                  <a:schemeClr val="bg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mourneth</a:t>
            </a:r>
            <a:r>
              <a:rPr lang="en-US" sz="3600" b="1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for his only son…</a:t>
            </a:r>
            <a:endParaRPr lang="en-US" sz="3600" b="1" kern="1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11888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9FFE52-11B4-7723-2192-3CAADE0662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Palm Sunday in Daniel | Daniel 9 - YouTube">
            <a:extLst>
              <a:ext uri="{FF2B5EF4-FFF2-40B4-BE49-F238E27FC236}">
                <a16:creationId xmlns:a16="http://schemas.microsoft.com/office/drawing/2014/main" id="{33803957-B886-259D-8543-BE8CDA19F1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5BA7C3A-A10E-6B98-1708-E1DA56048C53}"/>
              </a:ext>
            </a:extLst>
          </p:cNvPr>
          <p:cNvSpPr txBox="1"/>
          <p:nvPr/>
        </p:nvSpPr>
        <p:spPr>
          <a:xfrm>
            <a:off x="321924" y="1223866"/>
            <a:ext cx="11548152" cy="2308324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wrap="square">
            <a:spAutoFit/>
          </a:bodyPr>
          <a:lstStyle/>
          <a:p>
            <a:pPr marL="0" marR="0">
              <a:buNone/>
            </a:pP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Zechariah 13:1</a:t>
            </a:r>
          </a:p>
          <a:p>
            <a:pPr marL="0" marR="0">
              <a:buNone/>
            </a:pP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 In that day there shall be a fountain opened to the house of David and to the inhabitants of Jerusalem for sin and for uncleanness. </a:t>
            </a:r>
            <a:endParaRPr lang="en-US" sz="3600" b="1" kern="1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7620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8A5724-F02E-C6E8-17C9-3FAAC0D0DE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Palm Sunday in Daniel | Daniel 9 - YouTube">
            <a:extLst>
              <a:ext uri="{FF2B5EF4-FFF2-40B4-BE49-F238E27FC236}">
                <a16:creationId xmlns:a16="http://schemas.microsoft.com/office/drawing/2014/main" id="{BA8B4632-1BA6-7C84-06FC-897A8F05BA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0507A11-5314-5E0C-F602-4950CF2350D3}"/>
              </a:ext>
            </a:extLst>
          </p:cNvPr>
          <p:cNvSpPr txBox="1"/>
          <p:nvPr/>
        </p:nvSpPr>
        <p:spPr>
          <a:xfrm>
            <a:off x="321924" y="1223866"/>
            <a:ext cx="11548152" cy="2308324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wrap="square">
            <a:spAutoFit/>
          </a:bodyPr>
          <a:lstStyle/>
          <a:p>
            <a:pPr marL="0" marR="0">
              <a:buNone/>
            </a:pP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Zechariah 13:9</a:t>
            </a:r>
          </a:p>
          <a:p>
            <a:pPr marL="0" marR="0">
              <a:buNone/>
            </a:pP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… they shall call on my name, and I will hear them: I will say, It is my people: and they shall say, The LORD is my God.</a:t>
            </a:r>
          </a:p>
        </p:txBody>
      </p:sp>
    </p:spTree>
    <p:extLst>
      <p:ext uri="{BB962C8B-B14F-4D97-AF65-F5344CB8AC3E}">
        <p14:creationId xmlns:p14="http://schemas.microsoft.com/office/powerpoint/2010/main" val="42236649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955</TotalTime>
  <Words>294</Words>
  <Application>Microsoft Office PowerPoint</Application>
  <PresentationFormat>Widescreen</PresentationFormat>
  <Paragraphs>36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Aptos</vt:lpstr>
      <vt:lpstr>Aptos Display</vt:lpstr>
      <vt:lpstr>Arial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Jerry Shirley</dc:creator>
  <cp:lastModifiedBy>Jerry Shirley</cp:lastModifiedBy>
  <cp:revision>1</cp:revision>
  <dcterms:created xsi:type="dcterms:W3CDTF">2026-03-26T21:16:56Z</dcterms:created>
  <dcterms:modified xsi:type="dcterms:W3CDTF">2026-03-27T13:12:29Z</dcterms:modified>
</cp:coreProperties>
</file>