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70" r:id="rId5"/>
    <p:sldId id="271" r:id="rId6"/>
    <p:sldId id="260" r:id="rId7"/>
    <p:sldId id="261" r:id="rId8"/>
    <p:sldId id="262"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372D33-B58D-48A3-B5FC-FA11511B5AD3}" v="48" dt="2026-04-03T18:31:04.0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3" d="100"/>
          <a:sy n="93" d="100"/>
        </p:scale>
        <p:origin x="462"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ry Shirley" userId="1f72b37f6c3fea86" providerId="LiveId" clId="{A0363A29-D5B1-48D8-9115-9BA6AC4E618D}"/>
    <pc:docChg chg="undo custSel addSld delSld modSld">
      <pc:chgData name="Jerry Shirley" userId="1f72b37f6c3fea86" providerId="LiveId" clId="{A0363A29-D5B1-48D8-9115-9BA6AC4E618D}" dt="2026-04-03T18:31:04.061" v="120"/>
      <pc:docMkLst>
        <pc:docMk/>
      </pc:docMkLst>
      <pc:sldChg chg="addSp delSp modSp mod">
        <pc:chgData name="Jerry Shirley" userId="1f72b37f6c3fea86" providerId="LiveId" clId="{A0363A29-D5B1-48D8-9115-9BA6AC4E618D}" dt="2026-04-03T18:17:09.038" v="4" actId="14100"/>
        <pc:sldMkLst>
          <pc:docMk/>
          <pc:sldMk cId="1493509358" sldId="257"/>
        </pc:sldMkLst>
        <pc:spChg chg="add">
          <ac:chgData name="Jerry Shirley" userId="1f72b37f6c3fea86" providerId="LiveId" clId="{A0363A29-D5B1-48D8-9115-9BA6AC4E618D}" dt="2026-04-03T18:17:01.328" v="1"/>
          <ac:spMkLst>
            <pc:docMk/>
            <pc:sldMk cId="1493509358" sldId="257"/>
            <ac:spMk id="2" creationId="{48AA77FE-3644-8D4A-E90D-1F20D8779989}"/>
          </ac:spMkLst>
        </pc:spChg>
        <pc:picChg chg="del">
          <ac:chgData name="Jerry Shirley" userId="1f72b37f6c3fea86" providerId="LiveId" clId="{A0363A29-D5B1-48D8-9115-9BA6AC4E618D}" dt="2026-04-03T18:17:00.270" v="0" actId="478"/>
          <ac:picMkLst>
            <pc:docMk/>
            <pc:sldMk cId="1493509358" sldId="257"/>
            <ac:picMk id="3" creationId="{CE27F0C1-C45E-4668-B989-8309CED0A0F4}"/>
          </ac:picMkLst>
        </pc:picChg>
        <pc:picChg chg="add mod">
          <ac:chgData name="Jerry Shirley" userId="1f72b37f6c3fea86" providerId="LiveId" clId="{A0363A29-D5B1-48D8-9115-9BA6AC4E618D}" dt="2026-04-03T18:17:09.038" v="4" actId="14100"/>
          <ac:picMkLst>
            <pc:docMk/>
            <pc:sldMk cId="1493509358" sldId="257"/>
            <ac:picMk id="5" creationId="{8DCC8C2D-33A3-6E0F-E977-8D2A8BB81799}"/>
          </ac:picMkLst>
        </pc:picChg>
      </pc:sldChg>
      <pc:sldChg chg="addSp modSp add mod">
        <pc:chgData name="Jerry Shirley" userId="1f72b37f6c3fea86" providerId="LiveId" clId="{A0363A29-D5B1-48D8-9115-9BA6AC4E618D}" dt="2026-04-03T18:21:46.891" v="53" actId="207"/>
        <pc:sldMkLst>
          <pc:docMk/>
          <pc:sldMk cId="1292385652" sldId="258"/>
        </pc:sldMkLst>
        <pc:spChg chg="add mod">
          <ac:chgData name="Jerry Shirley" userId="1f72b37f6c3fea86" providerId="LiveId" clId="{A0363A29-D5B1-48D8-9115-9BA6AC4E618D}" dt="2026-04-03T18:21:46.891" v="53" actId="207"/>
          <ac:spMkLst>
            <pc:docMk/>
            <pc:sldMk cId="1292385652" sldId="258"/>
            <ac:spMk id="3" creationId="{054CA1CD-172C-B898-0599-6B8205C7E2BA}"/>
          </ac:spMkLst>
        </pc:spChg>
      </pc:sldChg>
      <pc:sldChg chg="modSp add mod">
        <pc:chgData name="Jerry Shirley" userId="1f72b37f6c3fea86" providerId="LiveId" clId="{A0363A29-D5B1-48D8-9115-9BA6AC4E618D}" dt="2026-04-03T18:23:53.505" v="76" actId="6549"/>
        <pc:sldMkLst>
          <pc:docMk/>
          <pc:sldMk cId="3505415439" sldId="259"/>
        </pc:sldMkLst>
        <pc:spChg chg="mod">
          <ac:chgData name="Jerry Shirley" userId="1f72b37f6c3fea86" providerId="LiveId" clId="{A0363A29-D5B1-48D8-9115-9BA6AC4E618D}" dt="2026-04-03T18:23:53.505" v="76" actId="6549"/>
          <ac:spMkLst>
            <pc:docMk/>
            <pc:sldMk cId="3505415439" sldId="259"/>
            <ac:spMk id="3" creationId="{3E2E55A9-12D7-B861-E1B5-B298565F449D}"/>
          </ac:spMkLst>
        </pc:spChg>
      </pc:sldChg>
      <pc:sldChg chg="modSp add mod">
        <pc:chgData name="Jerry Shirley" userId="1f72b37f6c3fea86" providerId="LiveId" clId="{A0363A29-D5B1-48D8-9115-9BA6AC4E618D}" dt="2026-04-03T18:27:08.781" v="82" actId="1076"/>
        <pc:sldMkLst>
          <pc:docMk/>
          <pc:sldMk cId="2207015596" sldId="260"/>
        </pc:sldMkLst>
        <pc:spChg chg="mod">
          <ac:chgData name="Jerry Shirley" userId="1f72b37f6c3fea86" providerId="LiveId" clId="{A0363A29-D5B1-48D8-9115-9BA6AC4E618D}" dt="2026-04-03T18:27:08.781" v="82" actId="1076"/>
          <ac:spMkLst>
            <pc:docMk/>
            <pc:sldMk cId="2207015596" sldId="260"/>
            <ac:spMk id="3" creationId="{306B7777-B4D8-388E-3FEB-6023A0F3E881}"/>
          </ac:spMkLst>
        </pc:spChg>
      </pc:sldChg>
      <pc:sldChg chg="modSp add mod">
        <pc:chgData name="Jerry Shirley" userId="1f72b37f6c3fea86" providerId="LiveId" clId="{A0363A29-D5B1-48D8-9115-9BA6AC4E618D}" dt="2026-04-03T18:28:09.968" v="86" actId="1076"/>
        <pc:sldMkLst>
          <pc:docMk/>
          <pc:sldMk cId="115412748" sldId="261"/>
        </pc:sldMkLst>
        <pc:spChg chg="mod">
          <ac:chgData name="Jerry Shirley" userId="1f72b37f6c3fea86" providerId="LiveId" clId="{A0363A29-D5B1-48D8-9115-9BA6AC4E618D}" dt="2026-04-03T18:28:09.968" v="86" actId="1076"/>
          <ac:spMkLst>
            <pc:docMk/>
            <pc:sldMk cId="115412748" sldId="261"/>
            <ac:spMk id="3" creationId="{95C24DD3-6CDE-6558-157D-553BA69183C6}"/>
          </ac:spMkLst>
        </pc:spChg>
      </pc:sldChg>
      <pc:sldChg chg="modSp add mod addAnim delAnim modAnim">
        <pc:chgData name="Jerry Shirley" userId="1f72b37f6c3fea86" providerId="LiveId" clId="{A0363A29-D5B1-48D8-9115-9BA6AC4E618D}" dt="2026-04-03T18:31:04.061" v="120"/>
        <pc:sldMkLst>
          <pc:docMk/>
          <pc:sldMk cId="467757365" sldId="262"/>
        </pc:sldMkLst>
        <pc:spChg chg="mod">
          <ac:chgData name="Jerry Shirley" userId="1f72b37f6c3fea86" providerId="LiveId" clId="{A0363A29-D5B1-48D8-9115-9BA6AC4E618D}" dt="2026-04-03T18:28:46.999" v="89"/>
          <ac:spMkLst>
            <pc:docMk/>
            <pc:sldMk cId="467757365" sldId="262"/>
            <ac:spMk id="3" creationId="{34697B47-CAA3-785F-9C9C-5F543E4306EF}"/>
          </ac:spMkLst>
        </pc:spChg>
      </pc:sldChg>
      <pc:sldChg chg="modSp add mod">
        <pc:chgData name="Jerry Shirley" userId="1f72b37f6c3fea86" providerId="LiveId" clId="{A0363A29-D5B1-48D8-9115-9BA6AC4E618D}" dt="2026-04-03T18:30:14.564" v="93" actId="1076"/>
        <pc:sldMkLst>
          <pc:docMk/>
          <pc:sldMk cId="3490851532" sldId="263"/>
        </pc:sldMkLst>
        <pc:spChg chg="mod">
          <ac:chgData name="Jerry Shirley" userId="1f72b37f6c3fea86" providerId="LiveId" clId="{A0363A29-D5B1-48D8-9115-9BA6AC4E618D}" dt="2026-04-03T18:30:14.564" v="93" actId="1076"/>
          <ac:spMkLst>
            <pc:docMk/>
            <pc:sldMk cId="3490851532" sldId="263"/>
            <ac:spMk id="3" creationId="{B3458B5C-1EE2-F680-285A-FE2CCCE94409}"/>
          </ac:spMkLst>
        </pc:spChg>
      </pc:sldChg>
      <pc:sldChg chg="add del">
        <pc:chgData name="Jerry Shirley" userId="1f72b37f6c3fea86" providerId="LiveId" clId="{A0363A29-D5B1-48D8-9115-9BA6AC4E618D}" dt="2026-04-03T18:30:21.744" v="94" actId="47"/>
        <pc:sldMkLst>
          <pc:docMk/>
          <pc:sldMk cId="1953571242" sldId="264"/>
        </pc:sldMkLst>
      </pc:sldChg>
      <pc:sldChg chg="add del">
        <pc:chgData name="Jerry Shirley" userId="1f72b37f6c3fea86" providerId="LiveId" clId="{A0363A29-D5B1-48D8-9115-9BA6AC4E618D}" dt="2026-04-03T18:30:23.858" v="95" actId="47"/>
        <pc:sldMkLst>
          <pc:docMk/>
          <pc:sldMk cId="3195083730" sldId="265"/>
        </pc:sldMkLst>
      </pc:sldChg>
      <pc:sldChg chg="add del">
        <pc:chgData name="Jerry Shirley" userId="1f72b37f6c3fea86" providerId="LiveId" clId="{A0363A29-D5B1-48D8-9115-9BA6AC4E618D}" dt="2026-04-03T18:30:25.428" v="96" actId="47"/>
        <pc:sldMkLst>
          <pc:docMk/>
          <pc:sldMk cId="1597234192" sldId="266"/>
        </pc:sldMkLst>
      </pc:sldChg>
      <pc:sldChg chg="add del">
        <pc:chgData name="Jerry Shirley" userId="1f72b37f6c3fea86" providerId="LiveId" clId="{A0363A29-D5B1-48D8-9115-9BA6AC4E618D}" dt="2026-04-03T18:30:26.319" v="97" actId="47"/>
        <pc:sldMkLst>
          <pc:docMk/>
          <pc:sldMk cId="701258432" sldId="267"/>
        </pc:sldMkLst>
      </pc:sldChg>
      <pc:sldChg chg="add del">
        <pc:chgData name="Jerry Shirley" userId="1f72b37f6c3fea86" providerId="LiveId" clId="{A0363A29-D5B1-48D8-9115-9BA6AC4E618D}" dt="2026-04-03T18:30:27.043" v="98" actId="47"/>
        <pc:sldMkLst>
          <pc:docMk/>
          <pc:sldMk cId="3765788364" sldId="268"/>
        </pc:sldMkLst>
      </pc:sldChg>
      <pc:sldChg chg="add del">
        <pc:chgData name="Jerry Shirley" userId="1f72b37f6c3fea86" providerId="LiveId" clId="{A0363A29-D5B1-48D8-9115-9BA6AC4E618D}" dt="2026-04-03T18:30:30.043" v="99" actId="47"/>
        <pc:sldMkLst>
          <pc:docMk/>
          <pc:sldMk cId="3704123790" sldId="269"/>
        </pc:sldMkLst>
      </pc:sldChg>
      <pc:sldChg chg="modSp add mod">
        <pc:chgData name="Jerry Shirley" userId="1f72b37f6c3fea86" providerId="LiveId" clId="{A0363A29-D5B1-48D8-9115-9BA6AC4E618D}" dt="2026-04-03T18:23:41.760" v="74" actId="6549"/>
        <pc:sldMkLst>
          <pc:docMk/>
          <pc:sldMk cId="591845289" sldId="270"/>
        </pc:sldMkLst>
        <pc:spChg chg="mod">
          <ac:chgData name="Jerry Shirley" userId="1f72b37f6c3fea86" providerId="LiveId" clId="{A0363A29-D5B1-48D8-9115-9BA6AC4E618D}" dt="2026-04-03T18:23:41.760" v="74" actId="6549"/>
          <ac:spMkLst>
            <pc:docMk/>
            <pc:sldMk cId="591845289" sldId="270"/>
            <ac:spMk id="3" creationId="{8FCA0866-FBA2-F0A2-BA57-F35A2D9702CF}"/>
          </ac:spMkLst>
        </pc:spChg>
      </pc:sldChg>
      <pc:sldChg chg="add">
        <pc:chgData name="Jerry Shirley" userId="1f72b37f6c3fea86" providerId="LiveId" clId="{A0363A29-D5B1-48D8-9115-9BA6AC4E618D}" dt="2026-04-03T18:23:33.330" v="73"/>
        <pc:sldMkLst>
          <pc:docMk/>
          <pc:sldMk cId="2066951010" sldId="27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E5D0-89A2-4BC6-1255-55CF05F6B6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9952C6-2918-5630-7DF3-6E57B12AAC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685FBE-10D4-DF47-C44F-076DD2FB93B4}"/>
              </a:ext>
            </a:extLst>
          </p:cNvPr>
          <p:cNvSpPr>
            <a:spLocks noGrp="1"/>
          </p:cNvSpPr>
          <p:nvPr>
            <p:ph type="dt" sz="half" idx="10"/>
          </p:nvPr>
        </p:nvSpPr>
        <p:spPr/>
        <p:txBody>
          <a:bodyPr/>
          <a:lstStyle/>
          <a:p>
            <a:fld id="{2585656D-1456-48B7-A7D4-32E8EF26BD62}" type="datetimeFigureOut">
              <a:rPr lang="en-US" smtClean="0"/>
              <a:t>3/30/2026</a:t>
            </a:fld>
            <a:endParaRPr lang="en-US"/>
          </a:p>
        </p:txBody>
      </p:sp>
      <p:sp>
        <p:nvSpPr>
          <p:cNvPr id="5" name="Footer Placeholder 4">
            <a:extLst>
              <a:ext uri="{FF2B5EF4-FFF2-40B4-BE49-F238E27FC236}">
                <a16:creationId xmlns:a16="http://schemas.microsoft.com/office/drawing/2014/main" id="{5C8A28FE-D158-C402-06C2-AB839CFB61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B2CEC2-428C-86E5-0F47-32CD4C2FCD04}"/>
              </a:ext>
            </a:extLst>
          </p:cNvPr>
          <p:cNvSpPr>
            <a:spLocks noGrp="1"/>
          </p:cNvSpPr>
          <p:nvPr>
            <p:ph type="sldNum" sz="quarter" idx="12"/>
          </p:nvPr>
        </p:nvSpPr>
        <p:spPr/>
        <p:txBody>
          <a:bodyPr/>
          <a:lstStyle/>
          <a:p>
            <a:fld id="{0E5442D8-A089-4947-A2A0-31A28130ABC9}" type="slidenum">
              <a:rPr lang="en-US" smtClean="0"/>
              <a:t>‹#›</a:t>
            </a:fld>
            <a:endParaRPr lang="en-US"/>
          </a:p>
        </p:txBody>
      </p:sp>
    </p:spTree>
    <p:extLst>
      <p:ext uri="{BB962C8B-B14F-4D97-AF65-F5344CB8AC3E}">
        <p14:creationId xmlns:p14="http://schemas.microsoft.com/office/powerpoint/2010/main" val="201659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CBDC4-751E-133D-37D0-C712BE9EAB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2840F6-2F9C-FD2F-9541-1279F45F6F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06480C-D573-51F7-C6BB-6C60A8120AE3}"/>
              </a:ext>
            </a:extLst>
          </p:cNvPr>
          <p:cNvSpPr>
            <a:spLocks noGrp="1"/>
          </p:cNvSpPr>
          <p:nvPr>
            <p:ph type="dt" sz="half" idx="10"/>
          </p:nvPr>
        </p:nvSpPr>
        <p:spPr/>
        <p:txBody>
          <a:bodyPr/>
          <a:lstStyle/>
          <a:p>
            <a:fld id="{2585656D-1456-48B7-A7D4-32E8EF26BD62}" type="datetimeFigureOut">
              <a:rPr lang="en-US" smtClean="0"/>
              <a:t>3/30/2026</a:t>
            </a:fld>
            <a:endParaRPr lang="en-US"/>
          </a:p>
        </p:txBody>
      </p:sp>
      <p:sp>
        <p:nvSpPr>
          <p:cNvPr id="5" name="Footer Placeholder 4">
            <a:extLst>
              <a:ext uri="{FF2B5EF4-FFF2-40B4-BE49-F238E27FC236}">
                <a16:creationId xmlns:a16="http://schemas.microsoft.com/office/drawing/2014/main" id="{C99D2DC2-F98D-3848-44A3-EBF837F47D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11B8BC-8D95-4588-F715-68AB62364807}"/>
              </a:ext>
            </a:extLst>
          </p:cNvPr>
          <p:cNvSpPr>
            <a:spLocks noGrp="1"/>
          </p:cNvSpPr>
          <p:nvPr>
            <p:ph type="sldNum" sz="quarter" idx="12"/>
          </p:nvPr>
        </p:nvSpPr>
        <p:spPr/>
        <p:txBody>
          <a:bodyPr/>
          <a:lstStyle/>
          <a:p>
            <a:fld id="{0E5442D8-A089-4947-A2A0-31A28130ABC9}" type="slidenum">
              <a:rPr lang="en-US" smtClean="0"/>
              <a:t>‹#›</a:t>
            </a:fld>
            <a:endParaRPr lang="en-US"/>
          </a:p>
        </p:txBody>
      </p:sp>
    </p:spTree>
    <p:extLst>
      <p:ext uri="{BB962C8B-B14F-4D97-AF65-F5344CB8AC3E}">
        <p14:creationId xmlns:p14="http://schemas.microsoft.com/office/powerpoint/2010/main" val="2600840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1D26F5-A7E3-3DD4-384D-93017EBB13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9A9957-7786-EFFB-FEFE-1A577731BD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F27B4F-4F45-8BC3-4695-558ECEF559B3}"/>
              </a:ext>
            </a:extLst>
          </p:cNvPr>
          <p:cNvSpPr>
            <a:spLocks noGrp="1"/>
          </p:cNvSpPr>
          <p:nvPr>
            <p:ph type="dt" sz="half" idx="10"/>
          </p:nvPr>
        </p:nvSpPr>
        <p:spPr/>
        <p:txBody>
          <a:bodyPr/>
          <a:lstStyle/>
          <a:p>
            <a:fld id="{2585656D-1456-48B7-A7D4-32E8EF26BD62}" type="datetimeFigureOut">
              <a:rPr lang="en-US" smtClean="0"/>
              <a:t>3/30/2026</a:t>
            </a:fld>
            <a:endParaRPr lang="en-US"/>
          </a:p>
        </p:txBody>
      </p:sp>
      <p:sp>
        <p:nvSpPr>
          <p:cNvPr id="5" name="Footer Placeholder 4">
            <a:extLst>
              <a:ext uri="{FF2B5EF4-FFF2-40B4-BE49-F238E27FC236}">
                <a16:creationId xmlns:a16="http://schemas.microsoft.com/office/drawing/2014/main" id="{E416FA31-9BA1-7084-0AFD-C7C719388A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ED0524-2348-F335-5570-C83ECF36213C}"/>
              </a:ext>
            </a:extLst>
          </p:cNvPr>
          <p:cNvSpPr>
            <a:spLocks noGrp="1"/>
          </p:cNvSpPr>
          <p:nvPr>
            <p:ph type="sldNum" sz="quarter" idx="12"/>
          </p:nvPr>
        </p:nvSpPr>
        <p:spPr/>
        <p:txBody>
          <a:bodyPr/>
          <a:lstStyle/>
          <a:p>
            <a:fld id="{0E5442D8-A089-4947-A2A0-31A28130ABC9}" type="slidenum">
              <a:rPr lang="en-US" smtClean="0"/>
              <a:t>‹#›</a:t>
            </a:fld>
            <a:endParaRPr lang="en-US"/>
          </a:p>
        </p:txBody>
      </p:sp>
    </p:spTree>
    <p:extLst>
      <p:ext uri="{BB962C8B-B14F-4D97-AF65-F5344CB8AC3E}">
        <p14:creationId xmlns:p14="http://schemas.microsoft.com/office/powerpoint/2010/main" val="3908497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49175-0124-DD9B-3F7B-8C114EC7D8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B3407A-E96C-A6F4-8DAA-79C71613EB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A85072-348F-FAD7-B0F3-C3E56A9C0F76}"/>
              </a:ext>
            </a:extLst>
          </p:cNvPr>
          <p:cNvSpPr>
            <a:spLocks noGrp="1"/>
          </p:cNvSpPr>
          <p:nvPr>
            <p:ph type="dt" sz="half" idx="10"/>
          </p:nvPr>
        </p:nvSpPr>
        <p:spPr/>
        <p:txBody>
          <a:bodyPr/>
          <a:lstStyle/>
          <a:p>
            <a:fld id="{2585656D-1456-48B7-A7D4-32E8EF26BD62}" type="datetimeFigureOut">
              <a:rPr lang="en-US" smtClean="0"/>
              <a:t>3/30/2026</a:t>
            </a:fld>
            <a:endParaRPr lang="en-US"/>
          </a:p>
        </p:txBody>
      </p:sp>
      <p:sp>
        <p:nvSpPr>
          <p:cNvPr id="5" name="Footer Placeholder 4">
            <a:extLst>
              <a:ext uri="{FF2B5EF4-FFF2-40B4-BE49-F238E27FC236}">
                <a16:creationId xmlns:a16="http://schemas.microsoft.com/office/drawing/2014/main" id="{CC1D5AB0-48F1-3F97-7476-644E94288A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A898D9-1738-5796-16D7-7CA7D150E303}"/>
              </a:ext>
            </a:extLst>
          </p:cNvPr>
          <p:cNvSpPr>
            <a:spLocks noGrp="1"/>
          </p:cNvSpPr>
          <p:nvPr>
            <p:ph type="sldNum" sz="quarter" idx="12"/>
          </p:nvPr>
        </p:nvSpPr>
        <p:spPr/>
        <p:txBody>
          <a:bodyPr/>
          <a:lstStyle/>
          <a:p>
            <a:fld id="{0E5442D8-A089-4947-A2A0-31A28130ABC9}" type="slidenum">
              <a:rPr lang="en-US" smtClean="0"/>
              <a:t>‹#›</a:t>
            </a:fld>
            <a:endParaRPr lang="en-US"/>
          </a:p>
        </p:txBody>
      </p:sp>
    </p:spTree>
    <p:extLst>
      <p:ext uri="{BB962C8B-B14F-4D97-AF65-F5344CB8AC3E}">
        <p14:creationId xmlns:p14="http://schemas.microsoft.com/office/powerpoint/2010/main" val="257289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21B2B-4101-6FD0-C7DE-3E5E964904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A02D55-C3EE-DEAB-361D-4A10A618F09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5AC410-72DA-1575-7C41-7000CA790677}"/>
              </a:ext>
            </a:extLst>
          </p:cNvPr>
          <p:cNvSpPr>
            <a:spLocks noGrp="1"/>
          </p:cNvSpPr>
          <p:nvPr>
            <p:ph type="dt" sz="half" idx="10"/>
          </p:nvPr>
        </p:nvSpPr>
        <p:spPr/>
        <p:txBody>
          <a:bodyPr/>
          <a:lstStyle/>
          <a:p>
            <a:fld id="{2585656D-1456-48B7-A7D4-32E8EF26BD62}" type="datetimeFigureOut">
              <a:rPr lang="en-US" smtClean="0"/>
              <a:t>3/30/2026</a:t>
            </a:fld>
            <a:endParaRPr lang="en-US"/>
          </a:p>
        </p:txBody>
      </p:sp>
      <p:sp>
        <p:nvSpPr>
          <p:cNvPr id="5" name="Footer Placeholder 4">
            <a:extLst>
              <a:ext uri="{FF2B5EF4-FFF2-40B4-BE49-F238E27FC236}">
                <a16:creationId xmlns:a16="http://schemas.microsoft.com/office/drawing/2014/main" id="{8BBFA8ED-CFBA-7490-23D0-7AB875CEAF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B7FDAC-B5CA-8D89-2A6E-0D5F0FB844AF}"/>
              </a:ext>
            </a:extLst>
          </p:cNvPr>
          <p:cNvSpPr>
            <a:spLocks noGrp="1"/>
          </p:cNvSpPr>
          <p:nvPr>
            <p:ph type="sldNum" sz="quarter" idx="12"/>
          </p:nvPr>
        </p:nvSpPr>
        <p:spPr/>
        <p:txBody>
          <a:bodyPr/>
          <a:lstStyle/>
          <a:p>
            <a:fld id="{0E5442D8-A089-4947-A2A0-31A28130ABC9}" type="slidenum">
              <a:rPr lang="en-US" smtClean="0"/>
              <a:t>‹#›</a:t>
            </a:fld>
            <a:endParaRPr lang="en-US"/>
          </a:p>
        </p:txBody>
      </p:sp>
    </p:spTree>
    <p:extLst>
      <p:ext uri="{BB962C8B-B14F-4D97-AF65-F5344CB8AC3E}">
        <p14:creationId xmlns:p14="http://schemas.microsoft.com/office/powerpoint/2010/main" val="323583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0D715-0DFD-4465-B646-2FB3A9140D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BCAC90-BB5B-25C2-6BB4-C32101E787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0F7908-962C-A82F-4D4F-2102579566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6ABD74-EF0D-55AA-CDD8-ABE15103BDCB}"/>
              </a:ext>
            </a:extLst>
          </p:cNvPr>
          <p:cNvSpPr>
            <a:spLocks noGrp="1"/>
          </p:cNvSpPr>
          <p:nvPr>
            <p:ph type="dt" sz="half" idx="10"/>
          </p:nvPr>
        </p:nvSpPr>
        <p:spPr/>
        <p:txBody>
          <a:bodyPr/>
          <a:lstStyle/>
          <a:p>
            <a:fld id="{2585656D-1456-48B7-A7D4-32E8EF26BD62}" type="datetimeFigureOut">
              <a:rPr lang="en-US" smtClean="0"/>
              <a:t>3/30/2026</a:t>
            </a:fld>
            <a:endParaRPr lang="en-US"/>
          </a:p>
        </p:txBody>
      </p:sp>
      <p:sp>
        <p:nvSpPr>
          <p:cNvPr id="6" name="Footer Placeholder 5">
            <a:extLst>
              <a:ext uri="{FF2B5EF4-FFF2-40B4-BE49-F238E27FC236}">
                <a16:creationId xmlns:a16="http://schemas.microsoft.com/office/drawing/2014/main" id="{AEB3D067-6852-AB51-A644-4BF427E7B0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D69329-8987-130B-E769-98FA6AB0E41D}"/>
              </a:ext>
            </a:extLst>
          </p:cNvPr>
          <p:cNvSpPr>
            <a:spLocks noGrp="1"/>
          </p:cNvSpPr>
          <p:nvPr>
            <p:ph type="sldNum" sz="quarter" idx="12"/>
          </p:nvPr>
        </p:nvSpPr>
        <p:spPr/>
        <p:txBody>
          <a:bodyPr/>
          <a:lstStyle/>
          <a:p>
            <a:fld id="{0E5442D8-A089-4947-A2A0-31A28130ABC9}" type="slidenum">
              <a:rPr lang="en-US" smtClean="0"/>
              <a:t>‹#›</a:t>
            </a:fld>
            <a:endParaRPr lang="en-US"/>
          </a:p>
        </p:txBody>
      </p:sp>
    </p:spTree>
    <p:extLst>
      <p:ext uri="{BB962C8B-B14F-4D97-AF65-F5344CB8AC3E}">
        <p14:creationId xmlns:p14="http://schemas.microsoft.com/office/powerpoint/2010/main" val="3252535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C0E37-F8C0-F208-2C70-C6C3F8D3DA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5703CF-45B8-003B-1904-CAD7570056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0EBC64-93C0-A6EB-496D-FEC9F5150B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391F43-E7B6-F4CB-43C6-A565189658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688A23-FC29-1CBD-0E72-B0BC175DB9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0803CD-9C97-5211-B6EC-712A21CC979F}"/>
              </a:ext>
            </a:extLst>
          </p:cNvPr>
          <p:cNvSpPr>
            <a:spLocks noGrp="1"/>
          </p:cNvSpPr>
          <p:nvPr>
            <p:ph type="dt" sz="half" idx="10"/>
          </p:nvPr>
        </p:nvSpPr>
        <p:spPr/>
        <p:txBody>
          <a:bodyPr/>
          <a:lstStyle/>
          <a:p>
            <a:fld id="{2585656D-1456-48B7-A7D4-32E8EF26BD62}" type="datetimeFigureOut">
              <a:rPr lang="en-US" smtClean="0"/>
              <a:t>3/30/2026</a:t>
            </a:fld>
            <a:endParaRPr lang="en-US"/>
          </a:p>
        </p:txBody>
      </p:sp>
      <p:sp>
        <p:nvSpPr>
          <p:cNvPr id="8" name="Footer Placeholder 7">
            <a:extLst>
              <a:ext uri="{FF2B5EF4-FFF2-40B4-BE49-F238E27FC236}">
                <a16:creationId xmlns:a16="http://schemas.microsoft.com/office/drawing/2014/main" id="{FC929354-674F-EA80-6499-DB0079FA47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1C7501-0051-850D-E598-B5D3F8E443DC}"/>
              </a:ext>
            </a:extLst>
          </p:cNvPr>
          <p:cNvSpPr>
            <a:spLocks noGrp="1"/>
          </p:cNvSpPr>
          <p:nvPr>
            <p:ph type="sldNum" sz="quarter" idx="12"/>
          </p:nvPr>
        </p:nvSpPr>
        <p:spPr/>
        <p:txBody>
          <a:bodyPr/>
          <a:lstStyle/>
          <a:p>
            <a:fld id="{0E5442D8-A089-4947-A2A0-31A28130ABC9}" type="slidenum">
              <a:rPr lang="en-US" smtClean="0"/>
              <a:t>‹#›</a:t>
            </a:fld>
            <a:endParaRPr lang="en-US"/>
          </a:p>
        </p:txBody>
      </p:sp>
    </p:spTree>
    <p:extLst>
      <p:ext uri="{BB962C8B-B14F-4D97-AF65-F5344CB8AC3E}">
        <p14:creationId xmlns:p14="http://schemas.microsoft.com/office/powerpoint/2010/main" val="4279555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9E469-6C08-7E1A-7EB1-740F290371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95E951-1872-9BF9-D52F-98A40329081D}"/>
              </a:ext>
            </a:extLst>
          </p:cNvPr>
          <p:cNvSpPr>
            <a:spLocks noGrp="1"/>
          </p:cNvSpPr>
          <p:nvPr>
            <p:ph type="dt" sz="half" idx="10"/>
          </p:nvPr>
        </p:nvSpPr>
        <p:spPr/>
        <p:txBody>
          <a:bodyPr/>
          <a:lstStyle/>
          <a:p>
            <a:fld id="{2585656D-1456-48B7-A7D4-32E8EF26BD62}" type="datetimeFigureOut">
              <a:rPr lang="en-US" smtClean="0"/>
              <a:t>3/30/2026</a:t>
            </a:fld>
            <a:endParaRPr lang="en-US"/>
          </a:p>
        </p:txBody>
      </p:sp>
      <p:sp>
        <p:nvSpPr>
          <p:cNvPr id="4" name="Footer Placeholder 3">
            <a:extLst>
              <a:ext uri="{FF2B5EF4-FFF2-40B4-BE49-F238E27FC236}">
                <a16:creationId xmlns:a16="http://schemas.microsoft.com/office/drawing/2014/main" id="{5A62F67E-47C3-0768-AFDA-68D794F0A8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5F4683-C6AF-D1E3-1613-32F4AA789976}"/>
              </a:ext>
            </a:extLst>
          </p:cNvPr>
          <p:cNvSpPr>
            <a:spLocks noGrp="1"/>
          </p:cNvSpPr>
          <p:nvPr>
            <p:ph type="sldNum" sz="quarter" idx="12"/>
          </p:nvPr>
        </p:nvSpPr>
        <p:spPr/>
        <p:txBody>
          <a:bodyPr/>
          <a:lstStyle/>
          <a:p>
            <a:fld id="{0E5442D8-A089-4947-A2A0-31A28130ABC9}" type="slidenum">
              <a:rPr lang="en-US" smtClean="0"/>
              <a:t>‹#›</a:t>
            </a:fld>
            <a:endParaRPr lang="en-US"/>
          </a:p>
        </p:txBody>
      </p:sp>
    </p:spTree>
    <p:extLst>
      <p:ext uri="{BB962C8B-B14F-4D97-AF65-F5344CB8AC3E}">
        <p14:creationId xmlns:p14="http://schemas.microsoft.com/office/powerpoint/2010/main" val="1262965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27642C-B099-C414-236A-5B16E06F4428}"/>
              </a:ext>
            </a:extLst>
          </p:cNvPr>
          <p:cNvSpPr>
            <a:spLocks noGrp="1"/>
          </p:cNvSpPr>
          <p:nvPr>
            <p:ph type="dt" sz="half" idx="10"/>
          </p:nvPr>
        </p:nvSpPr>
        <p:spPr/>
        <p:txBody>
          <a:bodyPr/>
          <a:lstStyle/>
          <a:p>
            <a:fld id="{2585656D-1456-48B7-A7D4-32E8EF26BD62}" type="datetimeFigureOut">
              <a:rPr lang="en-US" smtClean="0"/>
              <a:t>3/30/2026</a:t>
            </a:fld>
            <a:endParaRPr lang="en-US"/>
          </a:p>
        </p:txBody>
      </p:sp>
      <p:sp>
        <p:nvSpPr>
          <p:cNvPr id="3" name="Footer Placeholder 2">
            <a:extLst>
              <a:ext uri="{FF2B5EF4-FFF2-40B4-BE49-F238E27FC236}">
                <a16:creationId xmlns:a16="http://schemas.microsoft.com/office/drawing/2014/main" id="{CD3E345A-6A6B-F2EF-B6EE-AD84052625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F5AD50-634E-BE47-1B65-D0F18AA6B822}"/>
              </a:ext>
            </a:extLst>
          </p:cNvPr>
          <p:cNvSpPr>
            <a:spLocks noGrp="1"/>
          </p:cNvSpPr>
          <p:nvPr>
            <p:ph type="sldNum" sz="quarter" idx="12"/>
          </p:nvPr>
        </p:nvSpPr>
        <p:spPr/>
        <p:txBody>
          <a:bodyPr/>
          <a:lstStyle/>
          <a:p>
            <a:fld id="{0E5442D8-A089-4947-A2A0-31A28130ABC9}" type="slidenum">
              <a:rPr lang="en-US" smtClean="0"/>
              <a:t>‹#›</a:t>
            </a:fld>
            <a:endParaRPr lang="en-US"/>
          </a:p>
        </p:txBody>
      </p:sp>
    </p:spTree>
    <p:extLst>
      <p:ext uri="{BB962C8B-B14F-4D97-AF65-F5344CB8AC3E}">
        <p14:creationId xmlns:p14="http://schemas.microsoft.com/office/powerpoint/2010/main" val="1834189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625B4-9BC7-28B9-F119-24BCBE3CB2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52A9AF-E861-EFA3-28A6-C16D34B849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E78D8B-E485-CFCB-9356-5A528872D7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89CCAF-6433-D7C4-8849-291B0133AE32}"/>
              </a:ext>
            </a:extLst>
          </p:cNvPr>
          <p:cNvSpPr>
            <a:spLocks noGrp="1"/>
          </p:cNvSpPr>
          <p:nvPr>
            <p:ph type="dt" sz="half" idx="10"/>
          </p:nvPr>
        </p:nvSpPr>
        <p:spPr/>
        <p:txBody>
          <a:bodyPr/>
          <a:lstStyle/>
          <a:p>
            <a:fld id="{2585656D-1456-48B7-A7D4-32E8EF26BD62}" type="datetimeFigureOut">
              <a:rPr lang="en-US" smtClean="0"/>
              <a:t>3/30/2026</a:t>
            </a:fld>
            <a:endParaRPr lang="en-US"/>
          </a:p>
        </p:txBody>
      </p:sp>
      <p:sp>
        <p:nvSpPr>
          <p:cNvPr id="6" name="Footer Placeholder 5">
            <a:extLst>
              <a:ext uri="{FF2B5EF4-FFF2-40B4-BE49-F238E27FC236}">
                <a16:creationId xmlns:a16="http://schemas.microsoft.com/office/drawing/2014/main" id="{96C1DC18-6ED4-88AF-B7B7-704F6383C5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1488BC-54FA-06B2-C510-871DC5D47C47}"/>
              </a:ext>
            </a:extLst>
          </p:cNvPr>
          <p:cNvSpPr>
            <a:spLocks noGrp="1"/>
          </p:cNvSpPr>
          <p:nvPr>
            <p:ph type="sldNum" sz="quarter" idx="12"/>
          </p:nvPr>
        </p:nvSpPr>
        <p:spPr/>
        <p:txBody>
          <a:bodyPr/>
          <a:lstStyle/>
          <a:p>
            <a:fld id="{0E5442D8-A089-4947-A2A0-31A28130ABC9}" type="slidenum">
              <a:rPr lang="en-US" smtClean="0"/>
              <a:t>‹#›</a:t>
            </a:fld>
            <a:endParaRPr lang="en-US"/>
          </a:p>
        </p:txBody>
      </p:sp>
    </p:spTree>
    <p:extLst>
      <p:ext uri="{BB962C8B-B14F-4D97-AF65-F5344CB8AC3E}">
        <p14:creationId xmlns:p14="http://schemas.microsoft.com/office/powerpoint/2010/main" val="3945454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C6FE0-E242-2DA6-210D-63175FFAE0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7F047D-8F49-BE37-580D-69D614DA7C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C17CD4-FB0E-02D6-61D7-5BFCC27C55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493EB0-4205-59A6-330A-F5FC0949F1C4}"/>
              </a:ext>
            </a:extLst>
          </p:cNvPr>
          <p:cNvSpPr>
            <a:spLocks noGrp="1"/>
          </p:cNvSpPr>
          <p:nvPr>
            <p:ph type="dt" sz="half" idx="10"/>
          </p:nvPr>
        </p:nvSpPr>
        <p:spPr/>
        <p:txBody>
          <a:bodyPr/>
          <a:lstStyle/>
          <a:p>
            <a:fld id="{2585656D-1456-48B7-A7D4-32E8EF26BD62}" type="datetimeFigureOut">
              <a:rPr lang="en-US" smtClean="0"/>
              <a:t>3/30/2026</a:t>
            </a:fld>
            <a:endParaRPr lang="en-US"/>
          </a:p>
        </p:txBody>
      </p:sp>
      <p:sp>
        <p:nvSpPr>
          <p:cNvPr id="6" name="Footer Placeholder 5">
            <a:extLst>
              <a:ext uri="{FF2B5EF4-FFF2-40B4-BE49-F238E27FC236}">
                <a16:creationId xmlns:a16="http://schemas.microsoft.com/office/drawing/2014/main" id="{7007F43D-6087-532E-FC9D-751C3978A9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123A7F-988B-F06E-D8A0-F53A93457191}"/>
              </a:ext>
            </a:extLst>
          </p:cNvPr>
          <p:cNvSpPr>
            <a:spLocks noGrp="1"/>
          </p:cNvSpPr>
          <p:nvPr>
            <p:ph type="sldNum" sz="quarter" idx="12"/>
          </p:nvPr>
        </p:nvSpPr>
        <p:spPr/>
        <p:txBody>
          <a:bodyPr/>
          <a:lstStyle/>
          <a:p>
            <a:fld id="{0E5442D8-A089-4947-A2A0-31A28130ABC9}" type="slidenum">
              <a:rPr lang="en-US" smtClean="0"/>
              <a:t>‹#›</a:t>
            </a:fld>
            <a:endParaRPr lang="en-US"/>
          </a:p>
        </p:txBody>
      </p:sp>
    </p:spTree>
    <p:extLst>
      <p:ext uri="{BB962C8B-B14F-4D97-AF65-F5344CB8AC3E}">
        <p14:creationId xmlns:p14="http://schemas.microsoft.com/office/powerpoint/2010/main" val="48953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2D256A-B67A-537C-9F74-2B477288B7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43EB47-1DD8-AB7D-BA10-5FC3DCBAC8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8E263F-1865-D1DC-F49C-99C2D9AAFF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585656D-1456-48B7-A7D4-32E8EF26BD62}" type="datetimeFigureOut">
              <a:rPr lang="en-US" smtClean="0"/>
              <a:t>3/30/2026</a:t>
            </a:fld>
            <a:endParaRPr lang="en-US"/>
          </a:p>
        </p:txBody>
      </p:sp>
      <p:sp>
        <p:nvSpPr>
          <p:cNvPr id="5" name="Footer Placeholder 4">
            <a:extLst>
              <a:ext uri="{FF2B5EF4-FFF2-40B4-BE49-F238E27FC236}">
                <a16:creationId xmlns:a16="http://schemas.microsoft.com/office/drawing/2014/main" id="{5FD13B1F-DD32-79AF-3BCF-29725898E5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EB627CF-94A8-95B2-4D95-4D9E69D616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E5442D8-A089-4947-A2A0-31A28130ABC9}" type="slidenum">
              <a:rPr lang="en-US" smtClean="0"/>
              <a:t>‹#›</a:t>
            </a:fld>
            <a:endParaRPr lang="en-US"/>
          </a:p>
        </p:txBody>
      </p:sp>
    </p:spTree>
    <p:extLst>
      <p:ext uri="{BB962C8B-B14F-4D97-AF65-F5344CB8AC3E}">
        <p14:creationId xmlns:p14="http://schemas.microsoft.com/office/powerpoint/2010/main" val="2723634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CC8C2D-33A3-6E0F-E977-8D2A8BB8179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93509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7CEBD-3BD8-97FD-5463-97DC778FF4B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578EBAC-7262-E5A4-B973-F194EDB7942F}"/>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054CA1CD-172C-B898-0599-6B8205C7E2BA}"/>
              </a:ext>
            </a:extLst>
          </p:cNvPr>
          <p:cNvSpPr txBox="1"/>
          <p:nvPr/>
        </p:nvSpPr>
        <p:spPr>
          <a:xfrm>
            <a:off x="801383" y="1191803"/>
            <a:ext cx="10397447" cy="3504549"/>
          </a:xfrm>
          <a:prstGeom prst="rect">
            <a:avLst/>
          </a:prstGeom>
          <a:solidFill>
            <a:schemeClr val="bg1">
              <a:alpha val="60000"/>
            </a:schemeClr>
          </a:solidFill>
        </p:spPr>
        <p:txBody>
          <a:bodyPr wrap="square">
            <a:spAutoFit/>
          </a:bodyPr>
          <a:lstStyle/>
          <a:p>
            <a:pPr marL="0" marR="0">
              <a:buNone/>
            </a:pPr>
            <a:r>
              <a:rPr lang="en-US" sz="4000" b="1" dirty="0">
                <a:effectLst/>
                <a:latin typeface="Times New Roman" panose="02020603050405020304" pitchFamily="18" charset="0"/>
                <a:ea typeface="Times New Roman" panose="02020603050405020304" pitchFamily="18" charset="0"/>
              </a:rPr>
              <a:t>2 Samuel 7:12</a:t>
            </a:r>
          </a:p>
          <a:p>
            <a:pPr marL="0" marR="0">
              <a:lnSpc>
                <a:spcPct val="115000"/>
              </a:lnSpc>
              <a:spcAft>
                <a:spcPts val="800"/>
              </a:spcAft>
              <a:buNone/>
            </a:pPr>
            <a:r>
              <a:rPr lang="en-US" sz="4000" b="1" kern="100" baseline="30000" dirty="0">
                <a:effectLst/>
                <a:latin typeface="Aptos" panose="020B0004020202020204" pitchFamily="34" charset="0"/>
                <a:ea typeface="Times New Roman" panose="02020603050405020304" pitchFamily="18" charset="0"/>
                <a:cs typeface="Times New Roman" panose="02020603050405020304" pitchFamily="18" charset="0"/>
              </a:rPr>
              <a:t>12 </a:t>
            </a:r>
            <a:r>
              <a:rPr lang="en-US" sz="4000" b="1" kern="100" dirty="0">
                <a:effectLst/>
                <a:latin typeface="Aptos" panose="020B0004020202020204" pitchFamily="34" charset="0"/>
                <a:ea typeface="Times New Roman" panose="02020603050405020304" pitchFamily="18" charset="0"/>
                <a:cs typeface="Times New Roman" panose="02020603050405020304" pitchFamily="18" charset="0"/>
              </a:rPr>
              <a:t>And when thy days be fulfilled, and thou shalt sleep with thy fathers, I will set up thy seed after thee, which shall proceed out of thy bowels, and I will establish his kingdom.</a:t>
            </a:r>
            <a:endParaRPr lang="en-US" sz="4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292385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5B27D-27F7-F9EE-57A3-AE829AB22EE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3C2B35F-1082-470B-28CE-4B28CDA6AF47}"/>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3E2E55A9-12D7-B861-E1B5-B298565F449D}"/>
              </a:ext>
            </a:extLst>
          </p:cNvPr>
          <p:cNvSpPr txBox="1"/>
          <p:nvPr/>
        </p:nvSpPr>
        <p:spPr>
          <a:xfrm>
            <a:off x="811657" y="889843"/>
            <a:ext cx="10397447" cy="1200329"/>
          </a:xfrm>
          <a:prstGeom prst="rect">
            <a:avLst/>
          </a:prstGeom>
          <a:solidFill>
            <a:schemeClr val="bg1">
              <a:alpha val="60000"/>
            </a:schemeClr>
          </a:solidFill>
        </p:spPr>
        <p:txBody>
          <a:bodyPr wrap="square">
            <a:spAutoFit/>
          </a:bodyPr>
          <a:lstStyle/>
          <a:p>
            <a:pPr marL="0" marR="0">
              <a:buNone/>
            </a:pPr>
            <a:r>
              <a:rPr lang="en-US" sz="3600" b="1" dirty="0">
                <a:effectLst/>
                <a:latin typeface="Times New Roman" panose="02020603050405020304" pitchFamily="18" charset="0"/>
                <a:ea typeface="Times New Roman" panose="02020603050405020304" pitchFamily="18" charset="0"/>
              </a:rPr>
              <a:t>Psalms 2:6</a:t>
            </a:r>
          </a:p>
          <a:p>
            <a:pPr marL="0" marR="0">
              <a:buNone/>
            </a:pPr>
            <a:r>
              <a:rPr lang="en-US" sz="3600" b="1" dirty="0">
                <a:effectLst/>
                <a:latin typeface="Times New Roman" panose="02020603050405020304" pitchFamily="18" charset="0"/>
                <a:ea typeface="Times New Roman" panose="02020603050405020304" pitchFamily="18" charset="0"/>
              </a:rPr>
              <a:t>6 Yet have I set my king upon my holy hill of Zion.</a:t>
            </a:r>
          </a:p>
        </p:txBody>
      </p:sp>
    </p:spTree>
    <p:extLst>
      <p:ext uri="{BB962C8B-B14F-4D97-AF65-F5344CB8AC3E}">
        <p14:creationId xmlns:p14="http://schemas.microsoft.com/office/powerpoint/2010/main" val="3505415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5AA8C-557F-F86A-2C0B-6C0B9987BB6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C4AAC14-2142-6616-9403-EFB81FC3D972}"/>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FCA0866-FBA2-F0A2-BA57-F35A2D9702CF}"/>
              </a:ext>
            </a:extLst>
          </p:cNvPr>
          <p:cNvSpPr txBox="1"/>
          <p:nvPr/>
        </p:nvSpPr>
        <p:spPr>
          <a:xfrm>
            <a:off x="811657" y="889843"/>
            <a:ext cx="10397447" cy="2862322"/>
          </a:xfrm>
          <a:prstGeom prst="rect">
            <a:avLst/>
          </a:prstGeom>
          <a:solidFill>
            <a:schemeClr val="bg1">
              <a:alpha val="60000"/>
            </a:schemeClr>
          </a:solidFill>
        </p:spPr>
        <p:txBody>
          <a:bodyPr wrap="square">
            <a:spAutoFit/>
          </a:bodyPr>
          <a:lstStyle/>
          <a:p>
            <a:pPr marL="0" marR="0">
              <a:buNone/>
            </a:pPr>
            <a:r>
              <a:rPr lang="en-US" sz="3600" b="1" dirty="0">
                <a:effectLst/>
                <a:latin typeface="Times New Roman" panose="02020603050405020304" pitchFamily="18" charset="0"/>
                <a:ea typeface="Times New Roman" panose="02020603050405020304" pitchFamily="18" charset="0"/>
              </a:rPr>
              <a:t>Psalms 2:6</a:t>
            </a:r>
          </a:p>
          <a:p>
            <a:pPr marL="0" marR="0">
              <a:buNone/>
            </a:pPr>
            <a:r>
              <a:rPr lang="en-US" sz="3600" b="1" dirty="0">
                <a:effectLst/>
                <a:latin typeface="Times New Roman" panose="02020603050405020304" pitchFamily="18" charset="0"/>
                <a:ea typeface="Times New Roman" panose="02020603050405020304" pitchFamily="18" charset="0"/>
              </a:rPr>
              <a:t>6 Yet have I set my king upon my holy hill of Zion.</a:t>
            </a:r>
          </a:p>
          <a:p>
            <a:pPr marL="0" marR="0">
              <a:buNone/>
            </a:pPr>
            <a:r>
              <a:rPr lang="en-US" sz="3600" b="1" dirty="0">
                <a:effectLst/>
                <a:latin typeface="Times New Roman" panose="02020603050405020304" pitchFamily="18" charset="0"/>
                <a:ea typeface="Times New Roman" panose="02020603050405020304" pitchFamily="18" charset="0"/>
              </a:rPr>
              <a:t>Psalms 2:7</a:t>
            </a:r>
          </a:p>
          <a:p>
            <a:pPr marL="0" marR="0">
              <a:buNone/>
            </a:pPr>
            <a:r>
              <a:rPr lang="en-US" sz="3600" b="1" dirty="0">
                <a:effectLst/>
                <a:latin typeface="Times New Roman" panose="02020603050405020304" pitchFamily="18" charset="0"/>
                <a:ea typeface="Times New Roman" panose="02020603050405020304" pitchFamily="18" charset="0"/>
              </a:rPr>
              <a:t>7 I will declare the decree: the LORD hath said unto me, Thou art my Son; this day have I begotten thee.</a:t>
            </a:r>
          </a:p>
        </p:txBody>
      </p:sp>
    </p:spTree>
    <p:extLst>
      <p:ext uri="{BB962C8B-B14F-4D97-AF65-F5344CB8AC3E}">
        <p14:creationId xmlns:p14="http://schemas.microsoft.com/office/powerpoint/2010/main" val="591845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4A0CE-BDA0-3DEC-A538-BAE5A90DE09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12CA6C5-2E69-8711-0DA7-4AC8B2466487}"/>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7A8C80DC-CE3F-9AC6-15FC-A49FF66F284D}"/>
              </a:ext>
            </a:extLst>
          </p:cNvPr>
          <p:cNvSpPr txBox="1"/>
          <p:nvPr/>
        </p:nvSpPr>
        <p:spPr>
          <a:xfrm>
            <a:off x="811657" y="889843"/>
            <a:ext cx="10397447" cy="5078313"/>
          </a:xfrm>
          <a:prstGeom prst="rect">
            <a:avLst/>
          </a:prstGeom>
          <a:solidFill>
            <a:schemeClr val="bg1">
              <a:alpha val="60000"/>
            </a:schemeClr>
          </a:solidFill>
        </p:spPr>
        <p:txBody>
          <a:bodyPr wrap="square">
            <a:spAutoFit/>
          </a:bodyPr>
          <a:lstStyle/>
          <a:p>
            <a:pPr marL="0" marR="0">
              <a:buNone/>
            </a:pPr>
            <a:r>
              <a:rPr lang="en-US" sz="3600" b="1" dirty="0">
                <a:effectLst/>
                <a:latin typeface="Times New Roman" panose="02020603050405020304" pitchFamily="18" charset="0"/>
                <a:ea typeface="Times New Roman" panose="02020603050405020304" pitchFamily="18" charset="0"/>
              </a:rPr>
              <a:t>Psalms 2:6</a:t>
            </a:r>
          </a:p>
          <a:p>
            <a:pPr marL="0" marR="0">
              <a:buNone/>
            </a:pPr>
            <a:r>
              <a:rPr lang="en-US" sz="3600" b="1" dirty="0">
                <a:effectLst/>
                <a:latin typeface="Times New Roman" panose="02020603050405020304" pitchFamily="18" charset="0"/>
                <a:ea typeface="Times New Roman" panose="02020603050405020304" pitchFamily="18" charset="0"/>
              </a:rPr>
              <a:t>6 Yet have I set my king upon my holy hill of Zion.</a:t>
            </a:r>
          </a:p>
          <a:p>
            <a:pPr marL="0" marR="0">
              <a:buNone/>
            </a:pPr>
            <a:r>
              <a:rPr lang="en-US" sz="3600" b="1" dirty="0">
                <a:effectLst/>
                <a:latin typeface="Times New Roman" panose="02020603050405020304" pitchFamily="18" charset="0"/>
                <a:ea typeface="Times New Roman" panose="02020603050405020304" pitchFamily="18" charset="0"/>
              </a:rPr>
              <a:t>Psalms 2:7</a:t>
            </a:r>
          </a:p>
          <a:p>
            <a:pPr marL="0" marR="0">
              <a:buNone/>
            </a:pPr>
            <a:r>
              <a:rPr lang="en-US" sz="3600" b="1" dirty="0">
                <a:effectLst/>
                <a:latin typeface="Times New Roman" panose="02020603050405020304" pitchFamily="18" charset="0"/>
                <a:ea typeface="Times New Roman" panose="02020603050405020304" pitchFamily="18" charset="0"/>
              </a:rPr>
              <a:t>7 I will declare the decree: the LORD hath said unto me, Thou art my Son; this day have I begotten thee.</a:t>
            </a:r>
          </a:p>
          <a:p>
            <a:pPr marL="0" marR="0">
              <a:buNone/>
            </a:pPr>
            <a:r>
              <a:rPr lang="en-US" sz="3600" b="1" dirty="0">
                <a:effectLst/>
                <a:latin typeface="Times New Roman" panose="02020603050405020304" pitchFamily="18" charset="0"/>
                <a:ea typeface="Times New Roman" panose="02020603050405020304" pitchFamily="18" charset="0"/>
              </a:rPr>
              <a:t>Psalms 2:8</a:t>
            </a:r>
          </a:p>
          <a:p>
            <a:pPr marL="0" marR="0">
              <a:buNone/>
            </a:pPr>
            <a:r>
              <a:rPr lang="en-US" sz="3600" b="1" dirty="0">
                <a:effectLst/>
                <a:latin typeface="Times New Roman" panose="02020603050405020304" pitchFamily="18" charset="0"/>
                <a:ea typeface="Times New Roman" panose="02020603050405020304" pitchFamily="18" charset="0"/>
              </a:rPr>
              <a:t>8 Ask of me, and I shall give thee the heathen for thine inheritance, and the uttermost parts of the earth for thy possession.</a:t>
            </a:r>
          </a:p>
        </p:txBody>
      </p:sp>
    </p:spTree>
    <p:extLst>
      <p:ext uri="{BB962C8B-B14F-4D97-AF65-F5344CB8AC3E}">
        <p14:creationId xmlns:p14="http://schemas.microsoft.com/office/powerpoint/2010/main" val="2066951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54BC1-EE3B-F369-D783-2C2244D0E14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2A38989-04F1-81E8-A9D5-5AEF20FEB571}"/>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306B7777-B4D8-388E-3FEB-6023A0F3E881}"/>
              </a:ext>
            </a:extLst>
          </p:cNvPr>
          <p:cNvSpPr txBox="1"/>
          <p:nvPr/>
        </p:nvSpPr>
        <p:spPr>
          <a:xfrm>
            <a:off x="821932" y="335845"/>
            <a:ext cx="10397447" cy="6186309"/>
          </a:xfrm>
          <a:prstGeom prst="rect">
            <a:avLst/>
          </a:prstGeom>
          <a:solidFill>
            <a:schemeClr val="bg1">
              <a:alpha val="60000"/>
            </a:schemeClr>
          </a:solidFill>
        </p:spPr>
        <p:txBody>
          <a:bodyPr wrap="square">
            <a:spAutoFit/>
          </a:bodyPr>
          <a:lstStyle/>
          <a:p>
            <a:pPr marL="0" marR="0">
              <a:buNone/>
            </a:pPr>
            <a:r>
              <a:rPr lang="en-US" sz="3600" b="1" dirty="0">
                <a:effectLst/>
                <a:latin typeface="Times New Roman" panose="02020603050405020304" pitchFamily="18" charset="0"/>
                <a:ea typeface="Times New Roman" panose="02020603050405020304" pitchFamily="18" charset="0"/>
              </a:rPr>
              <a:t>Isaiah 2:2-4</a:t>
            </a:r>
          </a:p>
          <a:p>
            <a:pPr marL="0" marR="0">
              <a:buNone/>
            </a:pPr>
            <a:r>
              <a:rPr lang="en-US" sz="3600" b="1" dirty="0">
                <a:effectLst/>
                <a:latin typeface="Times New Roman" panose="02020603050405020304" pitchFamily="18" charset="0"/>
                <a:ea typeface="Times New Roman" panose="02020603050405020304" pitchFamily="18" charset="0"/>
              </a:rPr>
              <a:t>2 And it shall come to pass in the last days, that the mountain of the LORD's house shall be established…and he will teach us of his ways, and we will walk in his paths: for out of Zion shall go forth the law, and the word of the LORD from Jerusalem. 4 And he shall judge among the nations, and shall rebuke many people: and they shall beat their swords into plowshares, and their spears into pruninghooks: nation shall not lift up sword against nation, neither shall they learn war any more.</a:t>
            </a:r>
          </a:p>
        </p:txBody>
      </p:sp>
    </p:spTree>
    <p:extLst>
      <p:ext uri="{BB962C8B-B14F-4D97-AF65-F5344CB8AC3E}">
        <p14:creationId xmlns:p14="http://schemas.microsoft.com/office/powerpoint/2010/main" val="2207015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3BEED-F138-726B-8D27-9A73812726F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8336E06-7EFD-59FC-4580-AB55F721CA59}"/>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95C24DD3-6CDE-6558-157D-553BA69183C6}"/>
              </a:ext>
            </a:extLst>
          </p:cNvPr>
          <p:cNvSpPr txBox="1"/>
          <p:nvPr/>
        </p:nvSpPr>
        <p:spPr>
          <a:xfrm>
            <a:off x="897276" y="708918"/>
            <a:ext cx="10397447" cy="5632311"/>
          </a:xfrm>
          <a:prstGeom prst="rect">
            <a:avLst/>
          </a:prstGeom>
          <a:solidFill>
            <a:schemeClr val="bg1">
              <a:alpha val="60000"/>
            </a:schemeClr>
          </a:solidFill>
        </p:spPr>
        <p:txBody>
          <a:bodyPr wrap="square">
            <a:spAutoFit/>
          </a:bodyPr>
          <a:lstStyle/>
          <a:p>
            <a:pPr marL="0" marR="0">
              <a:buNone/>
            </a:pPr>
            <a:r>
              <a:rPr lang="en-US" sz="4000" b="1" dirty="0">
                <a:effectLst/>
                <a:latin typeface="Times New Roman" panose="02020603050405020304" pitchFamily="18" charset="0"/>
                <a:ea typeface="Times New Roman" panose="02020603050405020304" pitchFamily="18" charset="0"/>
              </a:rPr>
              <a:t>Jeremiah 23:5-6</a:t>
            </a:r>
          </a:p>
          <a:p>
            <a:pPr marL="0" marR="0">
              <a:buNone/>
            </a:pPr>
            <a:r>
              <a:rPr lang="en-US" sz="4000" b="1" dirty="0">
                <a:effectLst/>
                <a:latin typeface="Times New Roman" panose="02020603050405020304" pitchFamily="18" charset="0"/>
                <a:ea typeface="Times New Roman" panose="02020603050405020304" pitchFamily="18" charset="0"/>
              </a:rPr>
              <a:t>5 Behold, the days come, saith the LORD, that I will raise unto David a righteous Branch, and a King shall reign and prosper, and shall execute judgment and justice in the earth. 6 In his days Judah shall be saved, and Israel shall dwell safely: and this is his name whereby he shall be called, THE LORD OUR RIGHTEOUSNESS.</a:t>
            </a:r>
          </a:p>
        </p:txBody>
      </p:sp>
    </p:spTree>
    <p:extLst>
      <p:ext uri="{BB962C8B-B14F-4D97-AF65-F5344CB8AC3E}">
        <p14:creationId xmlns:p14="http://schemas.microsoft.com/office/powerpoint/2010/main" val="115412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B0F9F-EE08-40E4-C8EB-DC31E3EC32D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5B89150-640F-2F67-C37F-F0788D880E62}"/>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34697B47-CAA3-785F-9C9C-5F543E4306EF}"/>
              </a:ext>
            </a:extLst>
          </p:cNvPr>
          <p:cNvSpPr txBox="1"/>
          <p:nvPr/>
        </p:nvSpPr>
        <p:spPr>
          <a:xfrm>
            <a:off x="801383" y="1191803"/>
            <a:ext cx="10397447" cy="4401205"/>
          </a:xfrm>
          <a:prstGeom prst="rect">
            <a:avLst/>
          </a:prstGeom>
          <a:solidFill>
            <a:schemeClr val="bg1">
              <a:alpha val="60000"/>
            </a:schemeClr>
          </a:solidFill>
        </p:spPr>
        <p:txBody>
          <a:bodyPr wrap="square">
            <a:spAutoFit/>
          </a:bodyPr>
          <a:lstStyle/>
          <a:p>
            <a:pPr marL="0" marR="0">
              <a:buNone/>
            </a:pPr>
            <a:r>
              <a:rPr lang="en-US" sz="4000" b="1" dirty="0">
                <a:effectLst/>
                <a:latin typeface="Times New Roman" panose="02020603050405020304" pitchFamily="18" charset="0"/>
                <a:ea typeface="Times New Roman" panose="02020603050405020304" pitchFamily="18" charset="0"/>
              </a:rPr>
              <a:t>Daniel 2:44</a:t>
            </a:r>
          </a:p>
          <a:p>
            <a:pPr marL="0" marR="0">
              <a:buNone/>
            </a:pPr>
            <a:r>
              <a:rPr lang="en-US" sz="4000" b="1" dirty="0">
                <a:effectLst/>
                <a:latin typeface="Times New Roman" panose="02020603050405020304" pitchFamily="18" charset="0"/>
                <a:ea typeface="Times New Roman" panose="02020603050405020304" pitchFamily="18" charset="0"/>
              </a:rPr>
              <a:t>44 And in the days of these kings shall the God of heaven set up a kingdom, which shall never be destroyed: and the kingdom shall not be left to other people, but it shall break in pieces and consume all these kingdoms, and it shall stand for ever.</a:t>
            </a:r>
          </a:p>
        </p:txBody>
      </p:sp>
    </p:spTree>
    <p:extLst>
      <p:ext uri="{BB962C8B-B14F-4D97-AF65-F5344CB8AC3E}">
        <p14:creationId xmlns:p14="http://schemas.microsoft.com/office/powerpoint/2010/main" val="46775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40000"/>
                                  </p:stCondLst>
                                  <p:childTnLst>
                                    <p:animEffect transition="out" filter="fade">
                                      <p:cBhvr>
                                        <p:cTn id="6" dur="5000"/>
                                        <p:tgtEl>
                                          <p:spTgt spid="3"/>
                                        </p:tgtEl>
                                      </p:cBhvr>
                                    </p:animEffect>
                                    <p:set>
                                      <p:cBhvr>
                                        <p:cTn id="7" dur="1" fill="hold">
                                          <p:stCondLst>
                                            <p:cond delay="4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F73B6-AA9A-FA2D-3777-CF569B8E239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198FA58-1A6D-F04A-AB2E-864B2C2D9CD0}"/>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3458B5C-1EE2-F680-285A-FE2CCCE94409}"/>
              </a:ext>
            </a:extLst>
          </p:cNvPr>
          <p:cNvSpPr txBox="1"/>
          <p:nvPr/>
        </p:nvSpPr>
        <p:spPr>
          <a:xfrm>
            <a:off x="811658" y="2301412"/>
            <a:ext cx="10397447" cy="2554545"/>
          </a:xfrm>
          <a:prstGeom prst="rect">
            <a:avLst/>
          </a:prstGeom>
          <a:solidFill>
            <a:schemeClr val="bg1">
              <a:alpha val="60000"/>
            </a:schemeClr>
          </a:solidFill>
        </p:spPr>
        <p:txBody>
          <a:bodyPr wrap="square">
            <a:spAutoFit/>
          </a:bodyPr>
          <a:lstStyle/>
          <a:p>
            <a:pPr marL="0" marR="0">
              <a:buNone/>
            </a:pPr>
            <a:r>
              <a:rPr lang="en-US" sz="4000" b="1" dirty="0">
                <a:effectLst/>
                <a:latin typeface="Times New Roman" panose="02020603050405020304" pitchFamily="18" charset="0"/>
                <a:ea typeface="Times New Roman" panose="02020603050405020304" pitchFamily="18" charset="0"/>
              </a:rPr>
              <a:t>Matthew 4:17</a:t>
            </a:r>
          </a:p>
          <a:p>
            <a:pPr marL="0" marR="0">
              <a:buNone/>
            </a:pPr>
            <a:r>
              <a:rPr lang="en-US" sz="4000" b="1" dirty="0">
                <a:effectLst/>
                <a:latin typeface="Times New Roman" panose="02020603050405020304" pitchFamily="18" charset="0"/>
                <a:ea typeface="Times New Roman" panose="02020603050405020304" pitchFamily="18" charset="0"/>
              </a:rPr>
              <a:t>17 From that time Jesus began to preach, and to say, Repent: for the kingdom of heaven is at hand.</a:t>
            </a:r>
          </a:p>
        </p:txBody>
      </p:sp>
    </p:spTree>
    <p:extLst>
      <p:ext uri="{BB962C8B-B14F-4D97-AF65-F5344CB8AC3E}">
        <p14:creationId xmlns:p14="http://schemas.microsoft.com/office/powerpoint/2010/main" val="34908515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5309</TotalTime>
  <Words>438</Words>
  <Application>Microsoft Office PowerPoint</Application>
  <PresentationFormat>Widescreen</PresentationFormat>
  <Paragraphs>22</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Aptos</vt:lpstr>
      <vt:lpstr>Aptos Display</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Jerry Shirley</dc:creator>
  <cp:lastModifiedBy>Jerry Shirley</cp:lastModifiedBy>
  <cp:revision>1</cp:revision>
  <dcterms:created xsi:type="dcterms:W3CDTF">2026-03-30T16:56:23Z</dcterms:created>
  <dcterms:modified xsi:type="dcterms:W3CDTF">2026-04-03T18:31:04Z</dcterms:modified>
</cp:coreProperties>
</file>