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3" d="100"/>
          <a:sy n="93" d="100"/>
        </p:scale>
        <p:origin x="118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946EB-7910-DFA9-8B38-F0D117610B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934313-10E8-58A6-42A8-C2B600C0FB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C73CE4-9C35-53D4-F5D8-1B6B8A6D6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F01B8-A148-43B6-95A3-9FD35BD59C08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922815-7906-7AE4-4543-F2D16588C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C60987-66FE-80DF-9C70-050D4B8E2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7C7D8-2A55-40E4-9A04-B92824F27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74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3A75E2-3AB9-2038-CDB4-3A42C81A2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4000B1-5BB4-AC67-92A4-4AB3E647D3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25ED13-CCA7-5AE6-D2B2-3B14E45A9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F01B8-A148-43B6-95A3-9FD35BD59C08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7975E-8C06-5A5E-45B2-F9006B192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55D25B-5B9F-1ABC-D9F3-7E0051B3A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7C7D8-2A55-40E4-9A04-B92824F27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393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E33ACE-8A7E-09E5-E789-80176C9291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EA67C4-39CF-2C9D-1382-8806FF26E7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E59EAE-FFBF-D3A2-AC89-66DCAED12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F01B8-A148-43B6-95A3-9FD35BD59C08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E994DF-77BD-FAE7-D1DB-E69184D8B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896672-449A-34D1-B981-208F92490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7C7D8-2A55-40E4-9A04-B92824F27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55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0DA05D-64CE-9A9C-F16D-20653CA76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BC2F65-BEB9-03E6-9EBE-DB7DBFFC80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9EE692-9D71-30A3-2C49-FDE2818A6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F01B8-A148-43B6-95A3-9FD35BD59C08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52CB62-4F50-4304-27E5-2D157E4C8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A9A29A-8B37-9308-0031-5D7354F8D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7C7D8-2A55-40E4-9A04-B92824F27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89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629B3-3535-A016-9547-34AF16959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2C5B41-2BE9-9F8C-10A8-DC239B73FE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D38BAF-94AF-47E2-4FEC-12D39663E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F01B8-A148-43B6-95A3-9FD35BD59C08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228194-F54B-BA0A-89E8-56DC92131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3F93ED-9B8F-7BDF-B2CE-124FFAFE1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7C7D8-2A55-40E4-9A04-B92824F27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43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83017-96A3-D29E-17D8-F697A7DD1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BB7050-6C6F-4D72-7AB4-435A9C2135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E43D7D-CC8F-C322-8D88-706B9EB928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A7037D-91D1-0155-D349-9A2722AE4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F01B8-A148-43B6-95A3-9FD35BD59C08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670DAD-E01E-2BD1-1290-D47E3D0B5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D05D61-0B72-CD08-4C79-3844C3175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7C7D8-2A55-40E4-9A04-B92824F27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088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A0E10-7D01-3DB7-33BD-42D9394EC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272477-A9D0-B14B-C07A-DAB531F781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05CD32-1058-62EE-B82A-07BE633FB0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0CED34-5CEC-D603-B7D9-464C6C1303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FFC6E7-2349-F775-8E16-4CAFB8F90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D35CA5-A763-A4C3-3F27-A1CCBABE4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F01B8-A148-43B6-95A3-9FD35BD59C08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68CA18-3968-718B-6DBF-5B38EC066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662464-1F21-7AF4-AD9E-1801A0521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7C7D8-2A55-40E4-9A04-B92824F27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934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B7F6D-BA1F-0EE8-4C45-C40595025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9A463F-3C8E-66C0-5D4F-3249658DA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F01B8-A148-43B6-95A3-9FD35BD59C08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25AC69-2109-B400-63FC-5CF5B8CF8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EDA50A-A471-19A9-4251-3C7445041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7C7D8-2A55-40E4-9A04-B92824F27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568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F9D734-0A6A-7B42-6567-5EE8CCB6F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F01B8-A148-43B6-95A3-9FD35BD59C08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7D343E-FCE9-D631-92E5-63DCECBC6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CB8EE4-CCF9-FDDA-9C9B-2D2AEB0EF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7C7D8-2A55-40E4-9A04-B92824F27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963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B66FA-9839-CADE-97A4-815483466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344AC0-B39B-92FB-70C9-4AEE29F587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F8C67C-9C2D-220A-2014-6688484114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484A43-C4BF-033F-DCC5-FE5957260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F01B8-A148-43B6-95A3-9FD35BD59C08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12B4FD-340E-3F83-0A2A-C8AF0401D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5B6F59-DDDD-71DE-4999-4C075861A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7C7D8-2A55-40E4-9A04-B92824F27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126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10C7D-EB19-12E6-E2A0-EF5FA4438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E428EB-6B4A-5B40-90C7-5500702A3B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53EE06-423D-5F4F-4EAA-31599BE733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67ECCD-40DC-BDFA-F4BB-991969A88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F01B8-A148-43B6-95A3-9FD35BD59C08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65E340-B59E-A7AA-0BB4-17A4D5AFB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FE488C-65DA-D09F-48A6-BE8791D03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7C7D8-2A55-40E4-9A04-B92824F27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212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3F3E412-E644-3861-E78F-AD4496A54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22B419-0539-D095-0DA7-0AF411CE27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02B138-A108-2FD2-AF35-FED32F7F45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7F01B8-A148-43B6-95A3-9FD35BD59C08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D5C097-9509-0558-A4AD-A4215000DA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D6CF94-37D1-FB5D-FDF5-1113CE5034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87C7D8-2A55-40E4-9A04-B92824F27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07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ASA releases stunning new images from Artemis II historic flyby of the ...">
            <a:extLst>
              <a:ext uri="{FF2B5EF4-FFF2-40B4-BE49-F238E27FC236}">
                <a16:creationId xmlns:a16="http://schemas.microsoft.com/office/drawing/2014/main" id="{3C389ED8-1323-18F0-2F15-B14C2E1E88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3111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Jerry Shirley</dc:creator>
  <cp:lastModifiedBy>Jerry Shirley</cp:lastModifiedBy>
  <cp:revision>1</cp:revision>
  <dcterms:created xsi:type="dcterms:W3CDTF">2026-04-08T15:59:12Z</dcterms:created>
  <dcterms:modified xsi:type="dcterms:W3CDTF">2026-04-08T16:00:00Z</dcterms:modified>
</cp:coreProperties>
</file>