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58" r:id="rId4"/>
    <p:sldId id="260" r:id="rId5"/>
    <p:sldId id="261" r:id="rId6"/>
    <p:sldId id="262" r:id="rId7"/>
    <p:sldId id="263" r:id="rId8"/>
    <p:sldId id="264" r:id="rId9"/>
    <p:sldId id="265" r:id="rId10"/>
    <p:sldId id="266" r:id="rId11"/>
    <p:sldId id="272"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4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hirley" userId="1f72b37f6c3fea86" providerId="LiveId" clId="{A0363A29-D5B1-48D8-9115-9BA6AC4E618D}"/>
    <pc:docChg chg="addSld modSld">
      <pc:chgData name="Jerry Shirley" userId="1f72b37f6c3fea86" providerId="LiveId" clId="{A0363A29-D5B1-48D8-9115-9BA6AC4E618D}" dt="2026-04-10T17:45:33.717" v="5" actId="20577"/>
      <pc:docMkLst>
        <pc:docMk/>
      </pc:docMkLst>
      <pc:sldChg chg="addSp modSp new mod modNotesTx">
        <pc:chgData name="Jerry Shirley" userId="1f72b37f6c3fea86" providerId="LiveId" clId="{A0363A29-D5B1-48D8-9115-9BA6AC4E618D}" dt="2026-04-10T17:45:33.717" v="5" actId="20577"/>
        <pc:sldMkLst>
          <pc:docMk/>
          <pc:sldMk cId="853825768" sldId="275"/>
        </pc:sldMkLst>
        <pc:picChg chg="add mod">
          <ac:chgData name="Jerry Shirley" userId="1f72b37f6c3fea86" providerId="LiveId" clId="{A0363A29-D5B1-48D8-9115-9BA6AC4E618D}" dt="2026-04-10T17:45:17.690" v="3" actId="14100"/>
          <ac:picMkLst>
            <pc:docMk/>
            <pc:sldMk cId="853825768" sldId="275"/>
            <ac:picMk id="3" creationId="{D291600D-E4A4-BED6-7EBA-6976E2440C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A10B9-F1B7-4828-BA45-7F0B4C86EA74}"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4934-B1ED-4DAF-A07F-112418189BCC}" type="slidenum">
              <a:rPr lang="en-US" smtClean="0"/>
              <a:t>‹#›</a:t>
            </a:fld>
            <a:endParaRPr lang="en-US"/>
          </a:p>
        </p:txBody>
      </p:sp>
    </p:spTree>
    <p:extLst>
      <p:ext uri="{BB962C8B-B14F-4D97-AF65-F5344CB8AC3E}">
        <p14:creationId xmlns:p14="http://schemas.microsoft.com/office/powerpoint/2010/main" val="419734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5"/>
          </p:nvPr>
        </p:nvSpPr>
        <p:spPr/>
        <p:txBody>
          <a:bodyPr/>
          <a:lstStyle/>
          <a:p>
            <a:fld id="{1A034934-B1ED-4DAF-A07F-112418189BCC}" type="slidenum">
              <a:rPr lang="en-US" smtClean="0"/>
              <a:t>13</a:t>
            </a:fld>
            <a:endParaRPr lang="en-US"/>
          </a:p>
        </p:txBody>
      </p:sp>
    </p:spTree>
    <p:extLst>
      <p:ext uri="{BB962C8B-B14F-4D97-AF65-F5344CB8AC3E}">
        <p14:creationId xmlns:p14="http://schemas.microsoft.com/office/powerpoint/2010/main" val="74626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CD84-C323-C16F-F7A4-E91B15A9F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83C86-5911-30F9-5A57-A17C868A5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464589-5E03-3546-534F-2B9BD935946E}"/>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5" name="Footer Placeholder 4">
            <a:extLst>
              <a:ext uri="{FF2B5EF4-FFF2-40B4-BE49-F238E27FC236}">
                <a16:creationId xmlns:a16="http://schemas.microsoft.com/office/drawing/2014/main" id="{B0075473-2215-F7F7-228F-44C69E7DC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7C12D-7E7E-DD6C-C647-241EC1EB97A4}"/>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107206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1E3D-0A7A-25FA-F2C5-ECC771081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AD070-489F-2DE7-0F7E-FC51EF9A1B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412EC-66F7-CE06-7F12-BDC1D5F4DBDF}"/>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5" name="Footer Placeholder 4">
            <a:extLst>
              <a:ext uri="{FF2B5EF4-FFF2-40B4-BE49-F238E27FC236}">
                <a16:creationId xmlns:a16="http://schemas.microsoft.com/office/drawing/2014/main" id="{82557ED6-EEA2-A88E-1411-D930C018E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1E6A3-E861-A42F-BA55-4870A5F03FCB}"/>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226357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51960-2D0C-F4BA-EB42-65EE64079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7AD3C9-306F-EF1F-CCC4-CDC6D1A44E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54ABC-6600-3229-12EE-627D8FEAE08D}"/>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5" name="Footer Placeholder 4">
            <a:extLst>
              <a:ext uri="{FF2B5EF4-FFF2-40B4-BE49-F238E27FC236}">
                <a16:creationId xmlns:a16="http://schemas.microsoft.com/office/drawing/2014/main" id="{7FC3AB81-6E6C-6C39-FA4C-6F8EC09A2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2974D-9B66-A83D-9D2D-DF4FCFFBA596}"/>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319679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64C8-0FEC-0FBC-3377-E995EB049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06047-8E46-9FC9-F9D9-F60A50B50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82830-6D36-EDC6-951C-391DB5302E80}"/>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5" name="Footer Placeholder 4">
            <a:extLst>
              <a:ext uri="{FF2B5EF4-FFF2-40B4-BE49-F238E27FC236}">
                <a16:creationId xmlns:a16="http://schemas.microsoft.com/office/drawing/2014/main" id="{272CBBC3-EBD0-31E5-4E03-1F2FF0C2B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D6B75-0A77-320D-EB65-C9CC562203B7}"/>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8159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2601-0680-BB56-C263-CD1678709B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400AA2-1406-D40C-8777-6E2B6D25AF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B65107-2836-3E0A-336A-8524B81FD4DC}"/>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5" name="Footer Placeholder 4">
            <a:extLst>
              <a:ext uri="{FF2B5EF4-FFF2-40B4-BE49-F238E27FC236}">
                <a16:creationId xmlns:a16="http://schemas.microsoft.com/office/drawing/2014/main" id="{0D3C8466-7490-9D3F-A1F3-8D8371129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BCA4D-6E4E-F48A-763F-FE1039C264F0}"/>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285467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573E-E45E-8BF9-BFF2-D9607BBCA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ED459-41AD-2D33-08DD-805BC5E2C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C8184-542C-0179-A9D0-921AAA49B6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A511CE-BE0C-1644-DC1C-13F12D5A0F59}"/>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6" name="Footer Placeholder 5">
            <a:extLst>
              <a:ext uri="{FF2B5EF4-FFF2-40B4-BE49-F238E27FC236}">
                <a16:creationId xmlns:a16="http://schemas.microsoft.com/office/drawing/2014/main" id="{07A521B3-92BF-4D07-3E05-56D404885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0C65B-A647-77FA-5473-3AAAEE7F2309}"/>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126611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C2AA-CB4F-46AF-0D4E-13F673A3E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42B51-FE1F-3616-67D9-0BFB12AA2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35BEC-49E0-4EFD-CA9E-3440A0550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1BF99-2DC0-5905-C00C-135F781DF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9BD20B-A7ED-B877-E3DB-03827EDB9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0A48FF-68EB-FD28-A4DA-1027C78326A4}"/>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8" name="Footer Placeholder 7">
            <a:extLst>
              <a:ext uri="{FF2B5EF4-FFF2-40B4-BE49-F238E27FC236}">
                <a16:creationId xmlns:a16="http://schemas.microsoft.com/office/drawing/2014/main" id="{98FE15F9-3021-31A0-D542-773ED95E2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AFD6FE-55A2-92A3-8FC1-68ACB7CF90FF}"/>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186398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60A7-2DDD-9AAC-3883-C485F56FD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BAB355-392D-89F2-2749-843A749A00A1}"/>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4" name="Footer Placeholder 3">
            <a:extLst>
              <a:ext uri="{FF2B5EF4-FFF2-40B4-BE49-F238E27FC236}">
                <a16:creationId xmlns:a16="http://schemas.microsoft.com/office/drawing/2014/main" id="{C724FCBC-C44D-CBED-6F5F-90393139D3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13DFD2-BEB1-66A1-B388-B732FDE92D8B}"/>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103474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FFFAD-85CF-CB3B-33D3-19CE59E3A0E4}"/>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3" name="Footer Placeholder 2">
            <a:extLst>
              <a:ext uri="{FF2B5EF4-FFF2-40B4-BE49-F238E27FC236}">
                <a16:creationId xmlns:a16="http://schemas.microsoft.com/office/drawing/2014/main" id="{A9A06E86-7B8B-E1F3-96C4-FDC98DEBA8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10DC08-48FD-BE4B-802D-CF32BD835780}"/>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293748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C804-FAA8-E54B-BD40-24138CA10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A16748-EABC-3AE5-20FB-1BB85B2E2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B9B317-E1AC-572C-C032-391E5F194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EC9A4-A939-48EF-6BB1-47BEC207030A}"/>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6" name="Footer Placeholder 5">
            <a:extLst>
              <a:ext uri="{FF2B5EF4-FFF2-40B4-BE49-F238E27FC236}">
                <a16:creationId xmlns:a16="http://schemas.microsoft.com/office/drawing/2014/main" id="{ACE3423C-A364-34C9-1AE5-C477D141B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F8D3A-6743-F85C-0F5A-67FD63FEF1F0}"/>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223101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8CBC-D5BC-F1D3-AD4C-57467B9CE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31160E-C25D-D07F-551B-DDE8BD17D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D28FB-D9AF-7D1F-685D-0BB0FE304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47850-2D24-7C68-1D56-6A36D1564067}"/>
              </a:ext>
            </a:extLst>
          </p:cNvPr>
          <p:cNvSpPr>
            <a:spLocks noGrp="1"/>
          </p:cNvSpPr>
          <p:nvPr>
            <p:ph type="dt" sz="half" idx="10"/>
          </p:nvPr>
        </p:nvSpPr>
        <p:spPr/>
        <p:txBody>
          <a:bodyPr/>
          <a:lstStyle/>
          <a:p>
            <a:fld id="{AA873BAD-E0DB-4FAE-9A46-046E8B0109B7}" type="datetimeFigureOut">
              <a:rPr lang="en-US" smtClean="0"/>
              <a:t>4/10/2026</a:t>
            </a:fld>
            <a:endParaRPr lang="en-US"/>
          </a:p>
        </p:txBody>
      </p:sp>
      <p:sp>
        <p:nvSpPr>
          <p:cNvPr id="6" name="Footer Placeholder 5">
            <a:extLst>
              <a:ext uri="{FF2B5EF4-FFF2-40B4-BE49-F238E27FC236}">
                <a16:creationId xmlns:a16="http://schemas.microsoft.com/office/drawing/2014/main" id="{2CB9CAF7-3F46-ED03-4D48-20812832A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C3325-0409-3EAE-7943-891D328BEFAF}"/>
              </a:ext>
            </a:extLst>
          </p:cNvPr>
          <p:cNvSpPr>
            <a:spLocks noGrp="1"/>
          </p:cNvSpPr>
          <p:nvPr>
            <p:ph type="sldNum" sz="quarter" idx="12"/>
          </p:nvPr>
        </p:nvSpPr>
        <p:spPr/>
        <p:txBody>
          <a:bodyPr/>
          <a:lstStyle/>
          <a:p>
            <a:fld id="{11305F13-25BE-4992-B797-631C9DD42AE7}" type="slidenum">
              <a:rPr lang="en-US" smtClean="0"/>
              <a:t>‹#›</a:t>
            </a:fld>
            <a:endParaRPr lang="en-US"/>
          </a:p>
        </p:txBody>
      </p:sp>
    </p:spTree>
    <p:extLst>
      <p:ext uri="{BB962C8B-B14F-4D97-AF65-F5344CB8AC3E}">
        <p14:creationId xmlns:p14="http://schemas.microsoft.com/office/powerpoint/2010/main" val="13968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474AC-3686-5931-18C2-25A9D2A46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CACF5-F023-3DF7-E3E4-BD397BB87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E509E-2978-B4C8-1BC6-60B257D08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873BAD-E0DB-4FAE-9A46-046E8B0109B7}" type="datetimeFigureOut">
              <a:rPr lang="en-US" smtClean="0"/>
              <a:t>4/10/2026</a:t>
            </a:fld>
            <a:endParaRPr lang="en-US"/>
          </a:p>
        </p:txBody>
      </p:sp>
      <p:sp>
        <p:nvSpPr>
          <p:cNvPr id="5" name="Footer Placeholder 4">
            <a:extLst>
              <a:ext uri="{FF2B5EF4-FFF2-40B4-BE49-F238E27FC236}">
                <a16:creationId xmlns:a16="http://schemas.microsoft.com/office/drawing/2014/main" id="{0F77D71F-E159-157E-E55D-971C8DA69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1ABA48-6C32-FD24-A4D5-809316C63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05F13-25BE-4992-B797-631C9DD42AE7}" type="slidenum">
              <a:rPr lang="en-US" smtClean="0"/>
              <a:t>‹#›</a:t>
            </a:fld>
            <a:endParaRPr lang="en-US"/>
          </a:p>
        </p:txBody>
      </p:sp>
    </p:spTree>
    <p:extLst>
      <p:ext uri="{BB962C8B-B14F-4D97-AF65-F5344CB8AC3E}">
        <p14:creationId xmlns:p14="http://schemas.microsoft.com/office/powerpoint/2010/main" val="82015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8793-1146-4893-4FD9-53D7F5C57AD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438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AACD-6FA4-A920-6A1E-EBCB74F712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B14297-0E73-61A7-C539-288CFA6E07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EFCC4DA-7D66-E584-0251-FF153D0F3925}"/>
              </a:ext>
            </a:extLst>
          </p:cNvPr>
          <p:cNvSpPr txBox="1"/>
          <p:nvPr/>
        </p:nvSpPr>
        <p:spPr>
          <a:xfrm>
            <a:off x="4859677" y="151179"/>
            <a:ext cx="7099442" cy="6555641"/>
          </a:xfrm>
          <a:prstGeom prst="rect">
            <a:avLst/>
          </a:prstGeom>
          <a:solidFill>
            <a:schemeClr val="bg1">
              <a:alpha val="64000"/>
            </a:schemeClr>
          </a:solidFill>
        </p:spPr>
        <p:txBody>
          <a:bodyPr wrap="square">
            <a:spAutoFit/>
          </a:bodyPr>
          <a:lstStyle/>
          <a:p>
            <a:r>
              <a:rPr lang="en-US" sz="2800" b="1" dirty="0"/>
              <a:t>Zephaniah 1:14, 15, 18</a:t>
            </a:r>
          </a:p>
          <a:p>
            <a:r>
              <a:rPr lang="en-US" sz="2800" b="1" dirty="0"/>
              <a:t>14 The great day of the LORD is near, it is near, and </a:t>
            </a:r>
            <a:r>
              <a:rPr lang="en-US" sz="2800" b="1" dirty="0" err="1"/>
              <a:t>hasteth</a:t>
            </a:r>
            <a:r>
              <a:rPr lang="en-US" sz="2800" b="1" dirty="0"/>
              <a:t> greatly, even the voice of the day of the LORD: the mighty man shall cry there bitterly. 15 That day is a day of wrath, a day of trouble and distress, a day of wasteness and desolation, a day of darkness and gloominess, a day of clouds and thick darkness, 18 Neither their silver nor their gold shall be able to deliver them in the day of the LORD's wrath; but the whole land shall be devoured by the fire of his jealousy: for he shall make even a speedy riddance of all them that dwell in the land.</a:t>
            </a:r>
          </a:p>
        </p:txBody>
      </p:sp>
    </p:spTree>
    <p:extLst>
      <p:ext uri="{BB962C8B-B14F-4D97-AF65-F5344CB8AC3E}">
        <p14:creationId xmlns:p14="http://schemas.microsoft.com/office/powerpoint/2010/main" val="27563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0"/>
                                  </p:stCondLst>
                                  <p:childTnLst>
                                    <p:animEffect transition="out" filter="fade">
                                      <p:cBhvr>
                                        <p:cTn id="6" dur="4500"/>
                                        <p:tgtEl>
                                          <p:spTgt spid="4"/>
                                        </p:tgtEl>
                                      </p:cBhvr>
                                    </p:animEffect>
                                    <p:set>
                                      <p:cBhvr>
                                        <p:cTn id="7" dur="1" fill="hold">
                                          <p:stCondLst>
                                            <p:cond delay="4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5F940-0FEC-FE23-2C5C-85CF06C06C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5EDD6E-4D57-B837-02C3-FE5803953CE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103FC4B-84FE-FB4D-0DC5-1866983541C4}"/>
              </a:ext>
            </a:extLst>
          </p:cNvPr>
          <p:cNvSpPr txBox="1"/>
          <p:nvPr/>
        </p:nvSpPr>
        <p:spPr>
          <a:xfrm>
            <a:off x="5237251" y="574066"/>
            <a:ext cx="6721867" cy="1759649"/>
          </a:xfrm>
          <a:prstGeom prst="rect">
            <a:avLst/>
          </a:prstGeom>
          <a:solidFill>
            <a:schemeClr val="bg1">
              <a:alpha val="64000"/>
            </a:schemeClr>
          </a:solid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reflect on personal sin</a:t>
            </a:r>
          </a:p>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recognize divine wrath </a:t>
            </a:r>
          </a:p>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reject religious ritual</a:t>
            </a:r>
          </a:p>
        </p:txBody>
      </p:sp>
    </p:spTree>
    <p:extLst>
      <p:ext uri="{BB962C8B-B14F-4D97-AF65-F5344CB8AC3E}">
        <p14:creationId xmlns:p14="http://schemas.microsoft.com/office/powerpoint/2010/main" val="95298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0976-EF46-ECEE-7D17-A9AFBEAA8E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F2A3FA-2A65-978A-18FE-4FD0F5413F9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F441296-6903-A07B-E6CB-41A531A2A3A2}"/>
              </a:ext>
            </a:extLst>
          </p:cNvPr>
          <p:cNvSpPr txBox="1"/>
          <p:nvPr/>
        </p:nvSpPr>
        <p:spPr>
          <a:xfrm>
            <a:off x="5237251" y="574066"/>
            <a:ext cx="6721867" cy="2342436"/>
          </a:xfrm>
          <a:prstGeom prst="rect">
            <a:avLst/>
          </a:prstGeom>
          <a:solidFill>
            <a:schemeClr val="bg1">
              <a:alpha val="64000"/>
            </a:schemeClr>
          </a:solid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reflect on personal sin</a:t>
            </a:r>
          </a:p>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recognize divine wrath </a:t>
            </a:r>
          </a:p>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reject religious ritual</a:t>
            </a:r>
          </a:p>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renounce ancestry</a:t>
            </a:r>
          </a:p>
        </p:txBody>
      </p:sp>
    </p:spTree>
    <p:extLst>
      <p:ext uri="{BB962C8B-B14F-4D97-AF65-F5344CB8AC3E}">
        <p14:creationId xmlns:p14="http://schemas.microsoft.com/office/powerpoint/2010/main" val="35954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1600D-E4A4-BED6-7EBA-6976E2440C1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382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rable of the wheat and the tares Archives - Redeeming God">
            <a:extLst>
              <a:ext uri="{FF2B5EF4-FFF2-40B4-BE49-F238E27FC236}">
                <a16:creationId xmlns:a16="http://schemas.microsoft.com/office/drawing/2014/main" id="{D508BD94-9305-87B4-3BA6-F8CBBE20B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2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A23E-5BDB-5DCD-BFF4-0DD29D893E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ACC57A-49A2-F0E9-A9F3-60167DCD321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E134305-35EC-BD30-24F7-9FFF050CF16F}"/>
              </a:ext>
            </a:extLst>
          </p:cNvPr>
          <p:cNvSpPr txBox="1"/>
          <p:nvPr/>
        </p:nvSpPr>
        <p:spPr>
          <a:xfrm>
            <a:off x="5237251" y="574066"/>
            <a:ext cx="6721867" cy="548099"/>
          </a:xfrm>
          <a:prstGeom prst="rect">
            <a:avLst/>
          </a:prstGeom>
          <a:solidFill>
            <a:schemeClr val="bg1">
              <a:alpha val="64000"/>
            </a:schemeClr>
          </a:solid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reflect on personal sin</a:t>
            </a:r>
          </a:p>
        </p:txBody>
      </p:sp>
    </p:spTree>
    <p:extLst>
      <p:ext uri="{BB962C8B-B14F-4D97-AF65-F5344CB8AC3E}">
        <p14:creationId xmlns:p14="http://schemas.microsoft.com/office/powerpoint/2010/main" val="96774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30F1-F871-5121-89F0-DAC53AD446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FDFD19-FDE9-261E-9E7A-A65ABB01A10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3AC4F44-C8E5-C47D-C3EA-E54F84C79FD0}"/>
              </a:ext>
            </a:extLst>
          </p:cNvPr>
          <p:cNvSpPr txBox="1"/>
          <p:nvPr/>
        </p:nvSpPr>
        <p:spPr>
          <a:xfrm>
            <a:off x="5237251" y="574066"/>
            <a:ext cx="6721867" cy="1158138"/>
          </a:xfrm>
          <a:prstGeom prst="rect">
            <a:avLst/>
          </a:prstGeom>
          <a:solidFill>
            <a:schemeClr val="bg1">
              <a:alpha val="64000"/>
            </a:schemeClr>
          </a:solid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reflect on personal sin</a:t>
            </a:r>
          </a:p>
          <a:p>
            <a:pPr marL="0" marR="0">
              <a:lnSpc>
                <a:spcPct val="115000"/>
              </a:lnSpc>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a:t>
            </a: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repenters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recognize divine wrath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629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DCDB-0FC2-C4E9-B15D-C7EEF11665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2FBB14-952C-241C-E2A5-71ED36A4BDC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92EDC3-DF30-8ED2-536A-7E3731418047}"/>
              </a:ext>
            </a:extLst>
          </p:cNvPr>
          <p:cNvSpPr txBox="1"/>
          <p:nvPr/>
        </p:nvSpPr>
        <p:spPr>
          <a:xfrm>
            <a:off x="5237251" y="574066"/>
            <a:ext cx="6721867" cy="6001643"/>
          </a:xfrm>
          <a:prstGeom prst="rect">
            <a:avLst/>
          </a:prstGeom>
          <a:solidFill>
            <a:schemeClr val="bg1">
              <a:alpha val="64000"/>
            </a:schemeClr>
          </a:solidFill>
        </p:spPr>
        <p:txBody>
          <a:bodyPr wrap="square">
            <a:spAutoFit/>
          </a:bodyPr>
          <a:lstStyle/>
          <a:p>
            <a:r>
              <a:rPr lang="en-US" sz="3200" b="1" dirty="0"/>
              <a:t>Malachi 3:1-5</a:t>
            </a:r>
          </a:p>
          <a:p>
            <a:r>
              <a:rPr lang="en-US" sz="3200" b="1" baseline="30000" dirty="0"/>
              <a:t>1 </a:t>
            </a:r>
            <a:r>
              <a:rPr lang="en-US" sz="3200" b="1" dirty="0"/>
              <a:t>Behold, I will send my messenger, and he shall prepare the way before me: and the LORD, whom ye seek, shall suddenly come to his temple…</a:t>
            </a:r>
            <a:r>
              <a:rPr lang="en-US" sz="3200" b="1" baseline="30000" dirty="0"/>
              <a:t>2 </a:t>
            </a:r>
            <a:r>
              <a:rPr lang="en-US" sz="3200" b="1" dirty="0"/>
              <a:t>But who may abide the day of his coming? and who shall stand when he </a:t>
            </a:r>
            <a:r>
              <a:rPr lang="en-US" sz="3200" b="1" dirty="0" err="1"/>
              <a:t>appeareth</a:t>
            </a:r>
            <a:r>
              <a:rPr lang="en-US" sz="3200" b="1" dirty="0"/>
              <a:t>? for he is like a refiner's fire, and like fullers' soap:</a:t>
            </a:r>
            <a:r>
              <a:rPr lang="en-US" sz="3200" b="1" baseline="30000" dirty="0"/>
              <a:t> 3 </a:t>
            </a:r>
            <a:r>
              <a:rPr lang="en-US" sz="3200" b="1" dirty="0"/>
              <a:t>And he shall sit as a refiner and purifier of silver…</a:t>
            </a:r>
            <a:r>
              <a:rPr lang="en-US" sz="3200" b="1" baseline="30000" dirty="0"/>
              <a:t> 5 </a:t>
            </a:r>
            <a:r>
              <a:rPr lang="en-US" sz="3200" b="1" dirty="0"/>
              <a:t>And I will come near to you to judgment; </a:t>
            </a:r>
          </a:p>
        </p:txBody>
      </p:sp>
    </p:spTree>
    <p:extLst>
      <p:ext uri="{BB962C8B-B14F-4D97-AF65-F5344CB8AC3E}">
        <p14:creationId xmlns:p14="http://schemas.microsoft.com/office/powerpoint/2010/main" val="16746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07CE-CA0F-E5E5-5A00-F0E3383987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8F9B61-4BE3-D89A-B189-91C3341728E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6310CFA-7274-5FC0-8484-0EA579A61B27}"/>
              </a:ext>
            </a:extLst>
          </p:cNvPr>
          <p:cNvSpPr txBox="1"/>
          <p:nvPr/>
        </p:nvSpPr>
        <p:spPr>
          <a:xfrm>
            <a:off x="5237251" y="574066"/>
            <a:ext cx="6721867" cy="4524315"/>
          </a:xfrm>
          <a:prstGeom prst="rect">
            <a:avLst/>
          </a:prstGeom>
          <a:solidFill>
            <a:schemeClr val="bg1">
              <a:alpha val="64000"/>
            </a:schemeClr>
          </a:solidFill>
        </p:spPr>
        <p:txBody>
          <a:bodyPr wrap="square">
            <a:spAutoFit/>
          </a:bodyPr>
          <a:lstStyle/>
          <a:p>
            <a:r>
              <a:rPr lang="en-US" sz="3200" b="1" dirty="0"/>
              <a:t>Malachi 4:1</a:t>
            </a:r>
          </a:p>
          <a:p>
            <a:r>
              <a:rPr lang="en-US" sz="3200" b="1" dirty="0"/>
              <a:t>1 For, behold, the day cometh, that shall burn as an oven; and all the proud, yea, and all that do wickedly, shall be stubble: and the day that cometh shall burn them up, saith the LORD of hosts, that it shall leave them </a:t>
            </a:r>
            <a:r>
              <a:rPr lang="en-US" sz="3200" b="1" u="sng" dirty="0"/>
              <a:t>neither root nor branch</a:t>
            </a:r>
            <a:r>
              <a:rPr lang="en-US" sz="3200" b="1" dirty="0"/>
              <a:t>.</a:t>
            </a:r>
          </a:p>
        </p:txBody>
      </p:sp>
    </p:spTree>
    <p:extLst>
      <p:ext uri="{BB962C8B-B14F-4D97-AF65-F5344CB8AC3E}">
        <p14:creationId xmlns:p14="http://schemas.microsoft.com/office/powerpoint/2010/main" val="97588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BA28-9A46-80DF-5182-DDF6ECE934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46CC78-45BF-E960-DB5C-B87C923CD6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6DE1F38-55A7-DCBD-F86E-EF45F1307A7C}"/>
              </a:ext>
            </a:extLst>
          </p:cNvPr>
          <p:cNvSpPr txBox="1"/>
          <p:nvPr/>
        </p:nvSpPr>
        <p:spPr>
          <a:xfrm>
            <a:off x="5237251" y="574066"/>
            <a:ext cx="6721867" cy="4031873"/>
          </a:xfrm>
          <a:prstGeom prst="rect">
            <a:avLst/>
          </a:prstGeom>
          <a:solidFill>
            <a:schemeClr val="bg1">
              <a:alpha val="64000"/>
            </a:schemeClr>
          </a:solidFill>
        </p:spPr>
        <p:txBody>
          <a:bodyPr wrap="square">
            <a:spAutoFit/>
          </a:bodyPr>
          <a:lstStyle/>
          <a:p>
            <a:r>
              <a:rPr lang="en-US" sz="3200" b="1" dirty="0"/>
              <a:t>Isaiah 2:10-12</a:t>
            </a:r>
          </a:p>
          <a:p>
            <a:r>
              <a:rPr lang="en-US" sz="3200" b="1" dirty="0"/>
              <a:t>10 Enter into the rock, and hide thee in the dust, for fear of the LORD…12 For the day of the LORD of hosts shall be upon every one that is proud and lofty, and upon every one that is lifted up; and he shall be brought low:</a:t>
            </a:r>
          </a:p>
        </p:txBody>
      </p:sp>
    </p:spTree>
    <p:extLst>
      <p:ext uri="{BB962C8B-B14F-4D97-AF65-F5344CB8AC3E}">
        <p14:creationId xmlns:p14="http://schemas.microsoft.com/office/powerpoint/2010/main" val="16748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AF04A-570F-CDA3-EC09-E5E91D4BE4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6DF9C8-0B7A-3EC5-5608-97DE6B00BB2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6F3783-A290-CB2F-CBC8-5BBF80F146BB}"/>
              </a:ext>
            </a:extLst>
          </p:cNvPr>
          <p:cNvSpPr txBox="1"/>
          <p:nvPr/>
        </p:nvSpPr>
        <p:spPr>
          <a:xfrm>
            <a:off x="5237251" y="574066"/>
            <a:ext cx="6721867" cy="3539430"/>
          </a:xfrm>
          <a:prstGeom prst="rect">
            <a:avLst/>
          </a:prstGeom>
          <a:solidFill>
            <a:schemeClr val="bg1">
              <a:alpha val="64000"/>
            </a:schemeClr>
          </a:solidFill>
        </p:spPr>
        <p:txBody>
          <a:bodyPr wrap="square">
            <a:spAutoFit/>
          </a:bodyPr>
          <a:lstStyle/>
          <a:p>
            <a:r>
              <a:rPr lang="en-US" sz="3200" b="1" dirty="0"/>
              <a:t>Isaiah 2:19</a:t>
            </a:r>
          </a:p>
          <a:p>
            <a:r>
              <a:rPr lang="en-US" sz="3200" b="1" dirty="0"/>
              <a:t>19 And they shall go into the holes of the rocks, and into the caves of the earth, for fear of the LORD, and for the glory of his majesty, when he </a:t>
            </a:r>
            <a:r>
              <a:rPr lang="en-US" sz="3200" b="1" dirty="0" err="1"/>
              <a:t>ariseth</a:t>
            </a:r>
            <a:r>
              <a:rPr lang="en-US" sz="3200" b="1" dirty="0"/>
              <a:t> to shake terribly the earth.</a:t>
            </a:r>
          </a:p>
        </p:txBody>
      </p:sp>
    </p:spTree>
    <p:extLst>
      <p:ext uri="{BB962C8B-B14F-4D97-AF65-F5344CB8AC3E}">
        <p14:creationId xmlns:p14="http://schemas.microsoft.com/office/powerpoint/2010/main" val="164192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F0B78-4BAA-255A-1E74-376DECA98C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38203A-20AC-1E26-B0D2-A1882143EE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6DE257-AFF6-2B72-54C9-674E15A93DAD}"/>
              </a:ext>
            </a:extLst>
          </p:cNvPr>
          <p:cNvSpPr txBox="1"/>
          <p:nvPr/>
        </p:nvSpPr>
        <p:spPr>
          <a:xfrm>
            <a:off x="5237251" y="574066"/>
            <a:ext cx="6721867" cy="3539430"/>
          </a:xfrm>
          <a:prstGeom prst="rect">
            <a:avLst/>
          </a:prstGeom>
          <a:solidFill>
            <a:schemeClr val="bg1">
              <a:alpha val="64000"/>
            </a:schemeClr>
          </a:solidFill>
        </p:spPr>
        <p:txBody>
          <a:bodyPr wrap="square">
            <a:spAutoFit/>
          </a:bodyPr>
          <a:lstStyle/>
          <a:p>
            <a:r>
              <a:rPr lang="en-US" sz="3200" b="1" dirty="0"/>
              <a:t>Isaiah 30:27</a:t>
            </a:r>
          </a:p>
          <a:p>
            <a:r>
              <a:rPr lang="en-US" sz="3200" b="1" dirty="0"/>
              <a:t>27 Behold, the name of the LORD cometh from far, burning with his anger, and the burden thereof is heavy: his lips are full of indignation, and his tongue as a devouring fire:</a:t>
            </a:r>
          </a:p>
        </p:txBody>
      </p:sp>
    </p:spTree>
    <p:extLst>
      <p:ext uri="{BB962C8B-B14F-4D97-AF65-F5344CB8AC3E}">
        <p14:creationId xmlns:p14="http://schemas.microsoft.com/office/powerpoint/2010/main" val="2685970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483</Words>
  <Application>Microsoft Office PowerPoint</Application>
  <PresentationFormat>Widescreen</PresentationFormat>
  <Paragraphs>24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Jerry Shirley</dc:creator>
  <cp:lastModifiedBy>Jerry Shirley</cp:lastModifiedBy>
  <cp:revision>1</cp:revision>
  <dcterms:created xsi:type="dcterms:W3CDTF">2026-04-10T16:55:18Z</dcterms:created>
  <dcterms:modified xsi:type="dcterms:W3CDTF">2026-04-10T17:45:42Z</dcterms:modified>
</cp:coreProperties>
</file>