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60" r:id="rId4"/>
    <p:sldId id="272" r:id="rId5"/>
    <p:sldId id="274" r:id="rId6"/>
    <p:sldId id="277" r:id="rId7"/>
    <p:sldId id="259" r:id="rId8"/>
    <p:sldId id="265" r:id="rId9"/>
    <p:sldId id="278" r:id="rId10"/>
    <p:sldId id="279" r:id="rId11"/>
    <p:sldId id="280" r:id="rId12"/>
    <p:sldId id="281" r:id="rId13"/>
    <p:sldId id="276" r:id="rId14"/>
    <p:sldId id="283" r:id="rId15"/>
    <p:sldId id="282" r:id="rId16"/>
    <p:sldId id="284" r:id="rId17"/>
    <p:sldId id="285" r:id="rId18"/>
    <p:sldId id="286"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5F1F4-E844-44C2-9A46-0169561B89D8}" v="45" dt="2026-04-18T15:56:46.0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3" d="100"/>
          <a:sy n="93" d="100"/>
        </p:scale>
        <p:origin x="118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ry Shirley" userId="1f72b37f6c3fea86" providerId="LiveId" clId="{A0363A29-D5B1-48D8-9115-9BA6AC4E618D}"/>
    <pc:docChg chg="custSel addSld delSld modSld sldOrd">
      <pc:chgData name="Jerry Shirley" userId="1f72b37f6c3fea86" providerId="LiveId" clId="{A0363A29-D5B1-48D8-9115-9BA6AC4E618D}" dt="2026-04-18T15:56:48.977" v="117" actId="20577"/>
      <pc:docMkLst>
        <pc:docMk/>
      </pc:docMkLst>
      <pc:sldChg chg="addSp delSp modSp mod">
        <pc:chgData name="Jerry Shirley" userId="1f72b37f6c3fea86" providerId="LiveId" clId="{A0363A29-D5B1-48D8-9115-9BA6AC4E618D}" dt="2026-04-16T23:27:35.921" v="11" actId="14100"/>
        <pc:sldMkLst>
          <pc:docMk/>
          <pc:sldMk cId="2074388767" sldId="257"/>
        </pc:sldMkLst>
        <pc:picChg chg="add mod">
          <ac:chgData name="Jerry Shirley" userId="1f72b37f6c3fea86" providerId="LiveId" clId="{A0363A29-D5B1-48D8-9115-9BA6AC4E618D}" dt="2026-04-16T23:26:15.760" v="6" actId="14100"/>
          <ac:picMkLst>
            <pc:docMk/>
            <pc:sldMk cId="2074388767" sldId="257"/>
            <ac:picMk id="6" creationId="{FE12D1BA-F372-56D9-F330-25147861FEB9}"/>
          </ac:picMkLst>
        </pc:picChg>
        <pc:picChg chg="add mod">
          <ac:chgData name="Jerry Shirley" userId="1f72b37f6c3fea86" providerId="LiveId" clId="{A0363A29-D5B1-48D8-9115-9BA6AC4E618D}" dt="2026-04-16T23:27:35.921" v="11" actId="14100"/>
          <ac:picMkLst>
            <pc:docMk/>
            <pc:sldMk cId="2074388767" sldId="257"/>
            <ac:picMk id="8" creationId="{399585E4-5FD3-96F1-6BDD-C3C2683C85A1}"/>
          </ac:picMkLst>
        </pc:picChg>
      </pc:sldChg>
      <pc:sldChg chg="ord">
        <pc:chgData name="Jerry Shirley" userId="1f72b37f6c3fea86" providerId="LiveId" clId="{A0363A29-D5B1-48D8-9115-9BA6AC4E618D}" dt="2026-04-16T23:33:25.677" v="34"/>
        <pc:sldMkLst>
          <pc:docMk/>
          <pc:sldMk cId="1181324273" sldId="259"/>
        </pc:sldMkLst>
      </pc:sldChg>
      <pc:sldChg chg="modSp mod ord">
        <pc:chgData name="Jerry Shirley" userId="1f72b37f6c3fea86" providerId="LiveId" clId="{A0363A29-D5B1-48D8-9115-9BA6AC4E618D}" dt="2026-04-16T23:34:29.527" v="37"/>
        <pc:sldMkLst>
          <pc:docMk/>
          <pc:sldMk cId="2685970806" sldId="265"/>
        </pc:sldMkLst>
        <pc:spChg chg="mod">
          <ac:chgData name="Jerry Shirley" userId="1f72b37f6c3fea86" providerId="LiveId" clId="{A0363A29-D5B1-48D8-9115-9BA6AC4E618D}" dt="2026-04-16T23:34:29.527" v="37"/>
          <ac:spMkLst>
            <pc:docMk/>
            <pc:sldMk cId="2685970806" sldId="265"/>
            <ac:spMk id="4" creationId="{0D6DE257-AFF6-2B72-54C9-674E15A93DAD}"/>
          </ac:spMkLst>
        </pc:spChg>
      </pc:sldChg>
      <pc:sldChg chg="addSp modSp new ord">
        <pc:chgData name="Jerry Shirley" userId="1f72b37f6c3fea86" providerId="LiveId" clId="{A0363A29-D5B1-48D8-9115-9BA6AC4E618D}" dt="2026-04-16T23:37:15.817" v="60"/>
        <pc:sldMkLst>
          <pc:docMk/>
          <pc:sldMk cId="4148122989" sldId="276"/>
        </pc:sldMkLst>
        <pc:picChg chg="add mod">
          <ac:chgData name="Jerry Shirley" userId="1f72b37f6c3fea86" providerId="LiveId" clId="{A0363A29-D5B1-48D8-9115-9BA6AC4E618D}" dt="2026-04-16T23:26:23.074" v="8"/>
          <ac:picMkLst>
            <pc:docMk/>
            <pc:sldMk cId="4148122989" sldId="276"/>
            <ac:picMk id="4" creationId="{1A6DF20B-A079-87A7-7E1F-D53CD5015F99}"/>
          </ac:picMkLst>
        </pc:picChg>
      </pc:sldChg>
      <pc:sldChg chg="modSp add mod">
        <pc:chgData name="Jerry Shirley" userId="1f72b37f6c3fea86" providerId="LiveId" clId="{A0363A29-D5B1-48D8-9115-9BA6AC4E618D}" dt="2026-04-16T23:31:58.735" v="32" actId="20577"/>
        <pc:sldMkLst>
          <pc:docMk/>
          <pc:sldMk cId="588812678" sldId="277"/>
        </pc:sldMkLst>
        <pc:spChg chg="mod">
          <ac:chgData name="Jerry Shirley" userId="1f72b37f6c3fea86" providerId="LiveId" clId="{A0363A29-D5B1-48D8-9115-9BA6AC4E618D}" dt="2026-04-16T23:31:58.735" v="32" actId="20577"/>
          <ac:spMkLst>
            <pc:docMk/>
            <pc:sldMk cId="588812678" sldId="277"/>
            <ac:spMk id="4" creationId="{19D825FA-6A3F-432F-768E-9468874BA804}"/>
          </ac:spMkLst>
        </pc:spChg>
      </pc:sldChg>
      <pc:sldChg chg="modSp add mod">
        <pc:chgData name="Jerry Shirley" userId="1f72b37f6c3fea86" providerId="LiveId" clId="{A0363A29-D5B1-48D8-9115-9BA6AC4E618D}" dt="2026-04-16T23:47:55.506" v="113" actId="20577"/>
        <pc:sldMkLst>
          <pc:docMk/>
          <pc:sldMk cId="4004950139" sldId="278"/>
        </pc:sldMkLst>
        <pc:spChg chg="mod">
          <ac:chgData name="Jerry Shirley" userId="1f72b37f6c3fea86" providerId="LiveId" clId="{A0363A29-D5B1-48D8-9115-9BA6AC4E618D}" dt="2026-04-16T23:47:55.506" v="113" actId="20577"/>
          <ac:spMkLst>
            <pc:docMk/>
            <pc:sldMk cId="4004950139" sldId="278"/>
            <ac:spMk id="4" creationId="{93A5CE79-0ED0-B838-A055-7C4B4D8EACB7}"/>
          </ac:spMkLst>
        </pc:spChg>
      </pc:sldChg>
      <pc:sldChg chg="modSp add mod">
        <pc:chgData name="Jerry Shirley" userId="1f72b37f6c3fea86" providerId="LiveId" clId="{A0363A29-D5B1-48D8-9115-9BA6AC4E618D}" dt="2026-04-16T23:47:50.777" v="110" actId="20577"/>
        <pc:sldMkLst>
          <pc:docMk/>
          <pc:sldMk cId="3007369359" sldId="279"/>
        </pc:sldMkLst>
        <pc:spChg chg="mod">
          <ac:chgData name="Jerry Shirley" userId="1f72b37f6c3fea86" providerId="LiveId" clId="{A0363A29-D5B1-48D8-9115-9BA6AC4E618D}" dt="2026-04-16T23:47:50.777" v="110" actId="20577"/>
          <ac:spMkLst>
            <pc:docMk/>
            <pc:sldMk cId="3007369359" sldId="279"/>
            <ac:spMk id="4" creationId="{32C91C84-7C4E-31B5-B24A-5D76EF10C4B6}"/>
          </ac:spMkLst>
        </pc:spChg>
      </pc:sldChg>
      <pc:sldChg chg="modSp add mod">
        <pc:chgData name="Jerry Shirley" userId="1f72b37f6c3fea86" providerId="LiveId" clId="{A0363A29-D5B1-48D8-9115-9BA6AC4E618D}" dt="2026-04-16T23:47:47.168" v="107" actId="20577"/>
        <pc:sldMkLst>
          <pc:docMk/>
          <pc:sldMk cId="1866942754" sldId="280"/>
        </pc:sldMkLst>
        <pc:spChg chg="mod">
          <ac:chgData name="Jerry Shirley" userId="1f72b37f6c3fea86" providerId="LiveId" clId="{A0363A29-D5B1-48D8-9115-9BA6AC4E618D}" dt="2026-04-16T23:47:47.168" v="107" actId="20577"/>
          <ac:spMkLst>
            <pc:docMk/>
            <pc:sldMk cId="1866942754" sldId="280"/>
            <ac:spMk id="4" creationId="{E7A2D9E2-5C99-9839-AD2A-1D771DE79E00}"/>
          </ac:spMkLst>
        </pc:spChg>
      </pc:sldChg>
      <pc:sldChg chg="modSp add mod">
        <pc:chgData name="Jerry Shirley" userId="1f72b37f6c3fea86" providerId="LiveId" clId="{A0363A29-D5B1-48D8-9115-9BA6AC4E618D}" dt="2026-04-16T23:47:42.586" v="104" actId="20577"/>
        <pc:sldMkLst>
          <pc:docMk/>
          <pc:sldMk cId="3706553221" sldId="281"/>
        </pc:sldMkLst>
        <pc:spChg chg="mod">
          <ac:chgData name="Jerry Shirley" userId="1f72b37f6c3fea86" providerId="LiveId" clId="{A0363A29-D5B1-48D8-9115-9BA6AC4E618D}" dt="2026-04-16T23:47:42.586" v="104" actId="20577"/>
          <ac:spMkLst>
            <pc:docMk/>
            <pc:sldMk cId="3706553221" sldId="281"/>
            <ac:spMk id="4" creationId="{C82C6FF4-8539-1272-18C3-23948E6E9AA4}"/>
          </ac:spMkLst>
        </pc:spChg>
      </pc:sldChg>
      <pc:sldChg chg="modSp add mod">
        <pc:chgData name="Jerry Shirley" userId="1f72b37f6c3fea86" providerId="LiveId" clId="{A0363A29-D5B1-48D8-9115-9BA6AC4E618D}" dt="2026-04-16T23:43:58.254" v="82" actId="20577"/>
        <pc:sldMkLst>
          <pc:docMk/>
          <pc:sldMk cId="1060241508" sldId="282"/>
        </pc:sldMkLst>
        <pc:spChg chg="mod">
          <ac:chgData name="Jerry Shirley" userId="1f72b37f6c3fea86" providerId="LiveId" clId="{A0363A29-D5B1-48D8-9115-9BA6AC4E618D}" dt="2026-04-16T23:43:58.254" v="82" actId="20577"/>
          <ac:spMkLst>
            <pc:docMk/>
            <pc:sldMk cId="1060241508" sldId="282"/>
            <ac:spMk id="4" creationId="{E9EE63FA-4AA0-48AC-2386-198531088E26}"/>
          </ac:spMkLst>
        </pc:spChg>
      </pc:sldChg>
      <pc:sldChg chg="modSp add mod">
        <pc:chgData name="Jerry Shirley" userId="1f72b37f6c3fea86" providerId="LiveId" clId="{A0363A29-D5B1-48D8-9115-9BA6AC4E618D}" dt="2026-04-16T23:42:15.535" v="76" actId="255"/>
        <pc:sldMkLst>
          <pc:docMk/>
          <pc:sldMk cId="1880822872" sldId="283"/>
        </pc:sldMkLst>
        <pc:spChg chg="mod">
          <ac:chgData name="Jerry Shirley" userId="1f72b37f6c3fea86" providerId="LiveId" clId="{A0363A29-D5B1-48D8-9115-9BA6AC4E618D}" dt="2026-04-16T23:42:15.535" v="76" actId="255"/>
          <ac:spMkLst>
            <pc:docMk/>
            <pc:sldMk cId="1880822872" sldId="283"/>
            <ac:spMk id="4" creationId="{068BB63E-7877-9D17-8449-9488136A756F}"/>
          </ac:spMkLst>
        </pc:spChg>
      </pc:sldChg>
      <pc:sldChg chg="modSp add mod">
        <pc:chgData name="Jerry Shirley" userId="1f72b37f6c3fea86" providerId="LiveId" clId="{A0363A29-D5B1-48D8-9115-9BA6AC4E618D}" dt="2026-04-16T23:47:36.432" v="102" actId="20577"/>
        <pc:sldMkLst>
          <pc:docMk/>
          <pc:sldMk cId="4182071397" sldId="284"/>
        </pc:sldMkLst>
        <pc:spChg chg="mod">
          <ac:chgData name="Jerry Shirley" userId="1f72b37f6c3fea86" providerId="LiveId" clId="{A0363A29-D5B1-48D8-9115-9BA6AC4E618D}" dt="2026-04-16T23:47:36.432" v="102" actId="20577"/>
          <ac:spMkLst>
            <pc:docMk/>
            <pc:sldMk cId="4182071397" sldId="284"/>
            <ac:spMk id="4" creationId="{BF9546C9-C4B6-2554-0E7E-04BF1FD030A0}"/>
          </ac:spMkLst>
        </pc:spChg>
      </pc:sldChg>
      <pc:sldChg chg="modSp add mod">
        <pc:chgData name="Jerry Shirley" userId="1f72b37f6c3fea86" providerId="LiveId" clId="{A0363A29-D5B1-48D8-9115-9BA6AC4E618D}" dt="2026-04-16T23:47:32.407" v="99" actId="20577"/>
        <pc:sldMkLst>
          <pc:docMk/>
          <pc:sldMk cId="2085516601" sldId="285"/>
        </pc:sldMkLst>
        <pc:spChg chg="mod">
          <ac:chgData name="Jerry Shirley" userId="1f72b37f6c3fea86" providerId="LiveId" clId="{A0363A29-D5B1-48D8-9115-9BA6AC4E618D}" dt="2026-04-16T23:47:32.407" v="99" actId="20577"/>
          <ac:spMkLst>
            <pc:docMk/>
            <pc:sldMk cId="2085516601" sldId="285"/>
            <ac:spMk id="4" creationId="{AFF9DB71-04AB-7D75-1C74-4AB110A864FF}"/>
          </ac:spMkLst>
        </pc:spChg>
      </pc:sldChg>
      <pc:sldChg chg="modSp add mod">
        <pc:chgData name="Jerry Shirley" userId="1f72b37f6c3fea86" providerId="LiveId" clId="{A0363A29-D5B1-48D8-9115-9BA6AC4E618D}" dt="2026-04-16T23:47:28.615" v="97" actId="20577"/>
        <pc:sldMkLst>
          <pc:docMk/>
          <pc:sldMk cId="796763892" sldId="286"/>
        </pc:sldMkLst>
        <pc:spChg chg="mod">
          <ac:chgData name="Jerry Shirley" userId="1f72b37f6c3fea86" providerId="LiveId" clId="{A0363A29-D5B1-48D8-9115-9BA6AC4E618D}" dt="2026-04-16T23:47:28.615" v="97" actId="20577"/>
          <ac:spMkLst>
            <pc:docMk/>
            <pc:sldMk cId="796763892" sldId="286"/>
            <ac:spMk id="4" creationId="{E79B6A76-119F-293B-97E8-65A20E51E2C4}"/>
          </ac:spMkLst>
        </pc:spChg>
      </pc:sldChg>
      <pc:sldChg chg="add modNotesTx">
        <pc:chgData name="Jerry Shirley" userId="1f72b37f6c3fea86" providerId="LiveId" clId="{A0363A29-D5B1-48D8-9115-9BA6AC4E618D}" dt="2026-04-18T15:56:48.977" v="117" actId="20577"/>
        <pc:sldMkLst>
          <pc:docMk/>
          <pc:sldMk cId="1337414613"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A10B9-F1B7-4828-BA45-7F0B4C86EA74}"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34934-B1ED-4DAF-A07F-112418189BCC}" type="slidenum">
              <a:rPr lang="en-US" smtClean="0"/>
              <a:t>‹#›</a:t>
            </a:fld>
            <a:endParaRPr lang="en-US"/>
          </a:p>
        </p:txBody>
      </p:sp>
    </p:spTree>
    <p:extLst>
      <p:ext uri="{BB962C8B-B14F-4D97-AF65-F5344CB8AC3E}">
        <p14:creationId xmlns:p14="http://schemas.microsoft.com/office/powerpoint/2010/main" val="4197349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sounded like this</a:t>
            </a:r>
            <a:endParaRPr lang="en-US" dirty="0"/>
          </a:p>
        </p:txBody>
      </p:sp>
      <p:sp>
        <p:nvSpPr>
          <p:cNvPr id="4" name="Slide Number Placeholder 3"/>
          <p:cNvSpPr>
            <a:spLocks noGrp="1"/>
          </p:cNvSpPr>
          <p:nvPr>
            <p:ph type="sldNum" sz="quarter" idx="5"/>
          </p:nvPr>
        </p:nvSpPr>
        <p:spPr/>
        <p:txBody>
          <a:bodyPr/>
          <a:lstStyle/>
          <a:p>
            <a:fld id="{1A034934-B1ED-4DAF-A07F-112418189BCC}" type="slidenum">
              <a:rPr lang="en-US" smtClean="0"/>
              <a:t>1</a:t>
            </a:fld>
            <a:endParaRPr lang="en-US"/>
          </a:p>
        </p:txBody>
      </p:sp>
    </p:spTree>
    <p:extLst>
      <p:ext uri="{BB962C8B-B14F-4D97-AF65-F5344CB8AC3E}">
        <p14:creationId xmlns:p14="http://schemas.microsoft.com/office/powerpoint/2010/main" val="286417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counterfeit Christians</a:t>
            </a:r>
            <a:endParaRPr lang="en-US" dirty="0"/>
          </a:p>
        </p:txBody>
      </p:sp>
      <p:sp>
        <p:nvSpPr>
          <p:cNvPr id="4" name="Slide Number Placeholder 3"/>
          <p:cNvSpPr>
            <a:spLocks noGrp="1"/>
          </p:cNvSpPr>
          <p:nvPr>
            <p:ph type="sldNum" sz="quarter" idx="5"/>
          </p:nvPr>
        </p:nvSpPr>
        <p:spPr/>
        <p:txBody>
          <a:bodyPr/>
          <a:lstStyle/>
          <a:p>
            <a:fld id="{1A034934-B1ED-4DAF-A07F-112418189BCC}" type="slidenum">
              <a:rPr lang="en-US" smtClean="0"/>
              <a:t>7</a:t>
            </a:fld>
            <a:endParaRPr lang="en-US"/>
          </a:p>
        </p:txBody>
      </p:sp>
    </p:spTree>
    <p:extLst>
      <p:ext uri="{BB962C8B-B14F-4D97-AF65-F5344CB8AC3E}">
        <p14:creationId xmlns:p14="http://schemas.microsoft.com/office/powerpoint/2010/main" val="322887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they had some questions</a:t>
            </a:r>
            <a:endParaRPr lang="en-US" dirty="0"/>
          </a:p>
        </p:txBody>
      </p:sp>
      <p:sp>
        <p:nvSpPr>
          <p:cNvPr id="4" name="Slide Number Placeholder 3"/>
          <p:cNvSpPr>
            <a:spLocks noGrp="1"/>
          </p:cNvSpPr>
          <p:nvPr>
            <p:ph type="sldNum" sz="quarter" idx="5"/>
          </p:nvPr>
        </p:nvSpPr>
        <p:spPr/>
        <p:txBody>
          <a:bodyPr/>
          <a:lstStyle/>
          <a:p>
            <a:fld id="{1A034934-B1ED-4DAF-A07F-112418189BCC}" type="slidenum">
              <a:rPr lang="en-US" smtClean="0"/>
              <a:t>13</a:t>
            </a:fld>
            <a:endParaRPr lang="en-US"/>
          </a:p>
        </p:txBody>
      </p:sp>
    </p:spTree>
    <p:extLst>
      <p:ext uri="{BB962C8B-B14F-4D97-AF65-F5344CB8AC3E}">
        <p14:creationId xmlns:p14="http://schemas.microsoft.com/office/powerpoint/2010/main" val="185721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a:t>
            </a:r>
          </a:p>
        </p:txBody>
      </p:sp>
      <p:sp>
        <p:nvSpPr>
          <p:cNvPr id="4" name="Slide Number Placeholder 3"/>
          <p:cNvSpPr>
            <a:spLocks noGrp="1"/>
          </p:cNvSpPr>
          <p:nvPr>
            <p:ph type="sldNum" sz="quarter" idx="5"/>
          </p:nvPr>
        </p:nvSpPr>
        <p:spPr/>
        <p:txBody>
          <a:bodyPr/>
          <a:lstStyle/>
          <a:p>
            <a:fld id="{1A034934-B1ED-4DAF-A07F-112418189BCC}" type="slidenum">
              <a:rPr lang="en-US" smtClean="0"/>
              <a:t>19</a:t>
            </a:fld>
            <a:endParaRPr lang="en-US"/>
          </a:p>
        </p:txBody>
      </p:sp>
    </p:spTree>
    <p:extLst>
      <p:ext uri="{BB962C8B-B14F-4D97-AF65-F5344CB8AC3E}">
        <p14:creationId xmlns:p14="http://schemas.microsoft.com/office/powerpoint/2010/main" val="706097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CD84-C323-C16F-F7A4-E91B15A9F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983C86-5911-30F9-5A57-A17C868A59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464589-5E03-3546-534F-2B9BD935946E}"/>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5" name="Footer Placeholder 4">
            <a:extLst>
              <a:ext uri="{FF2B5EF4-FFF2-40B4-BE49-F238E27FC236}">
                <a16:creationId xmlns:a16="http://schemas.microsoft.com/office/drawing/2014/main" id="{B0075473-2215-F7F7-228F-44C69E7DC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7C12D-7E7E-DD6C-C647-241EC1EB97A4}"/>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107206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31E3D-0A7A-25FA-F2C5-ECC7710816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5AD070-489F-2DE7-0F7E-FC51EF9A1B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412EC-66F7-CE06-7F12-BDC1D5F4DBDF}"/>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5" name="Footer Placeholder 4">
            <a:extLst>
              <a:ext uri="{FF2B5EF4-FFF2-40B4-BE49-F238E27FC236}">
                <a16:creationId xmlns:a16="http://schemas.microsoft.com/office/drawing/2014/main" id="{82557ED6-EEA2-A88E-1411-D930C018E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1E6A3-E861-A42F-BA55-4870A5F03FCB}"/>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2263575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751960-2D0C-F4BA-EB42-65EE64079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7AD3C9-306F-EF1F-CCC4-CDC6D1A44E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54ABC-6600-3229-12EE-627D8FEAE08D}"/>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5" name="Footer Placeholder 4">
            <a:extLst>
              <a:ext uri="{FF2B5EF4-FFF2-40B4-BE49-F238E27FC236}">
                <a16:creationId xmlns:a16="http://schemas.microsoft.com/office/drawing/2014/main" id="{7FC3AB81-6E6C-6C39-FA4C-6F8EC09A2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32974D-9B66-A83D-9D2D-DF4FCFFBA596}"/>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319679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64C8-0FEC-0FBC-3377-E995EB049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006047-8E46-9FC9-F9D9-F60A50B503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82830-6D36-EDC6-951C-391DB5302E80}"/>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5" name="Footer Placeholder 4">
            <a:extLst>
              <a:ext uri="{FF2B5EF4-FFF2-40B4-BE49-F238E27FC236}">
                <a16:creationId xmlns:a16="http://schemas.microsoft.com/office/drawing/2014/main" id="{272CBBC3-EBD0-31E5-4E03-1F2FF0C2B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D6B75-0A77-320D-EB65-C9CC562203B7}"/>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815924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2601-0680-BB56-C263-CD1678709B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400AA2-1406-D40C-8777-6E2B6D25AF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B65107-2836-3E0A-336A-8524B81FD4DC}"/>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5" name="Footer Placeholder 4">
            <a:extLst>
              <a:ext uri="{FF2B5EF4-FFF2-40B4-BE49-F238E27FC236}">
                <a16:creationId xmlns:a16="http://schemas.microsoft.com/office/drawing/2014/main" id="{0D3C8466-7490-9D3F-A1F3-8D8371129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BCA4D-6E4E-F48A-763F-FE1039C264F0}"/>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285467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573E-E45E-8BF9-BFF2-D9607BBCA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ED459-41AD-2D33-08DD-805BC5E2CB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2C8184-542C-0179-A9D0-921AAA49B6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A511CE-BE0C-1644-DC1C-13F12D5A0F59}"/>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6" name="Footer Placeholder 5">
            <a:extLst>
              <a:ext uri="{FF2B5EF4-FFF2-40B4-BE49-F238E27FC236}">
                <a16:creationId xmlns:a16="http://schemas.microsoft.com/office/drawing/2014/main" id="{07A521B3-92BF-4D07-3E05-56D404885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0C65B-A647-77FA-5473-3AAAEE7F2309}"/>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126611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C2AA-CB4F-46AF-0D4E-13F673A3E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F42B51-FE1F-3616-67D9-0BFB12AA21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035BEC-49E0-4EFD-CA9E-3440A0550F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1BF99-2DC0-5905-C00C-135F781DF7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9BD20B-A7ED-B877-E3DB-03827EDB9D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0A48FF-68EB-FD28-A4DA-1027C78326A4}"/>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8" name="Footer Placeholder 7">
            <a:extLst>
              <a:ext uri="{FF2B5EF4-FFF2-40B4-BE49-F238E27FC236}">
                <a16:creationId xmlns:a16="http://schemas.microsoft.com/office/drawing/2014/main" id="{98FE15F9-3021-31A0-D542-773ED95E22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AFD6FE-55A2-92A3-8FC1-68ACB7CF90FF}"/>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186398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60A7-2DDD-9AAC-3883-C485F56FD7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BAB355-392D-89F2-2749-843A749A00A1}"/>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4" name="Footer Placeholder 3">
            <a:extLst>
              <a:ext uri="{FF2B5EF4-FFF2-40B4-BE49-F238E27FC236}">
                <a16:creationId xmlns:a16="http://schemas.microsoft.com/office/drawing/2014/main" id="{C724FCBC-C44D-CBED-6F5F-90393139D3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13DFD2-BEB1-66A1-B388-B732FDE92D8B}"/>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103474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4FFFAD-85CF-CB3B-33D3-19CE59E3A0E4}"/>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3" name="Footer Placeholder 2">
            <a:extLst>
              <a:ext uri="{FF2B5EF4-FFF2-40B4-BE49-F238E27FC236}">
                <a16:creationId xmlns:a16="http://schemas.microsoft.com/office/drawing/2014/main" id="{A9A06E86-7B8B-E1F3-96C4-FDC98DEBA8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10DC08-48FD-BE4B-802D-CF32BD835780}"/>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293748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C804-FAA8-E54B-BD40-24138CA10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16748-EABC-3AE5-20FB-1BB85B2E2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B9B317-E1AC-572C-C032-391E5F194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EC9A4-A939-48EF-6BB1-47BEC207030A}"/>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6" name="Footer Placeholder 5">
            <a:extLst>
              <a:ext uri="{FF2B5EF4-FFF2-40B4-BE49-F238E27FC236}">
                <a16:creationId xmlns:a16="http://schemas.microsoft.com/office/drawing/2014/main" id="{ACE3423C-A364-34C9-1AE5-C477D141B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2F8D3A-6743-F85C-0F5A-67FD63FEF1F0}"/>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2231018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8CBC-D5BC-F1D3-AD4C-57467B9CE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31160E-C25D-D07F-551B-DDE8BD17D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CD28FB-D9AF-7D1F-685D-0BB0FE304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747850-2D24-7C68-1D56-6A36D1564067}"/>
              </a:ext>
            </a:extLst>
          </p:cNvPr>
          <p:cNvSpPr>
            <a:spLocks noGrp="1"/>
          </p:cNvSpPr>
          <p:nvPr>
            <p:ph type="dt" sz="half" idx="10"/>
          </p:nvPr>
        </p:nvSpPr>
        <p:spPr/>
        <p:txBody>
          <a:bodyPr/>
          <a:lstStyle/>
          <a:p>
            <a:fld id="{AA873BAD-E0DB-4FAE-9A46-046E8B0109B7}" type="datetimeFigureOut">
              <a:rPr lang="en-US" smtClean="0"/>
              <a:t>4/16/2026</a:t>
            </a:fld>
            <a:endParaRPr lang="en-US"/>
          </a:p>
        </p:txBody>
      </p:sp>
      <p:sp>
        <p:nvSpPr>
          <p:cNvPr id="6" name="Footer Placeholder 5">
            <a:extLst>
              <a:ext uri="{FF2B5EF4-FFF2-40B4-BE49-F238E27FC236}">
                <a16:creationId xmlns:a16="http://schemas.microsoft.com/office/drawing/2014/main" id="{2CB9CAF7-3F46-ED03-4D48-20812832A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C3325-0409-3EAE-7943-891D328BEFAF}"/>
              </a:ext>
            </a:extLst>
          </p:cNvPr>
          <p:cNvSpPr>
            <a:spLocks noGrp="1"/>
          </p:cNvSpPr>
          <p:nvPr>
            <p:ph type="sldNum" sz="quarter" idx="12"/>
          </p:nvPr>
        </p:nvSpPr>
        <p:spPr/>
        <p:txBody>
          <a:bodyPr/>
          <a:lstStyle/>
          <a:p>
            <a:fld id="{11305F13-25BE-4992-B797-631C9DD42AE7}" type="slidenum">
              <a:rPr lang="en-US" smtClean="0"/>
              <a:t>‹#›</a:t>
            </a:fld>
            <a:endParaRPr lang="en-US"/>
          </a:p>
        </p:txBody>
      </p:sp>
    </p:spTree>
    <p:extLst>
      <p:ext uri="{BB962C8B-B14F-4D97-AF65-F5344CB8AC3E}">
        <p14:creationId xmlns:p14="http://schemas.microsoft.com/office/powerpoint/2010/main" val="13968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6474AC-3686-5931-18C2-25A9D2A46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CACF5-F023-3DF7-E3E4-BD397BB875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E509E-2978-B4C8-1BC6-60B257D08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873BAD-E0DB-4FAE-9A46-046E8B0109B7}" type="datetimeFigureOut">
              <a:rPr lang="en-US" smtClean="0"/>
              <a:t>4/16/2026</a:t>
            </a:fld>
            <a:endParaRPr lang="en-US"/>
          </a:p>
        </p:txBody>
      </p:sp>
      <p:sp>
        <p:nvSpPr>
          <p:cNvPr id="5" name="Footer Placeholder 4">
            <a:extLst>
              <a:ext uri="{FF2B5EF4-FFF2-40B4-BE49-F238E27FC236}">
                <a16:creationId xmlns:a16="http://schemas.microsoft.com/office/drawing/2014/main" id="{0F77D71F-E159-157E-E55D-971C8DA69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1ABA48-6C32-FD24-A4D5-809316C63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05F13-25BE-4992-B797-631C9DD42AE7}" type="slidenum">
              <a:rPr lang="en-US" smtClean="0"/>
              <a:t>‹#›</a:t>
            </a:fld>
            <a:endParaRPr lang="en-US"/>
          </a:p>
        </p:txBody>
      </p:sp>
    </p:spTree>
    <p:extLst>
      <p:ext uri="{BB962C8B-B14F-4D97-AF65-F5344CB8AC3E}">
        <p14:creationId xmlns:p14="http://schemas.microsoft.com/office/powerpoint/2010/main" val="820151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038793-1146-4893-4FD9-53D7F5C57ADA}"/>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E12D1BA-F372-56D9-F330-25147861FEB9}"/>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99585E4-5FD3-96F1-6BDD-C3C2683C85A1}"/>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74388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2991E-148C-A73C-219A-EE3D3648DC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971B8C-4D68-4DD9-23B6-A8ED4C7E7BD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2C91C84-7C4E-31B5-B24A-5D76EF10C4B6}"/>
              </a:ext>
            </a:extLst>
          </p:cNvPr>
          <p:cNvSpPr txBox="1"/>
          <p:nvPr/>
        </p:nvSpPr>
        <p:spPr>
          <a:xfrm>
            <a:off x="5237251" y="574066"/>
            <a:ext cx="6721867" cy="2554545"/>
          </a:xfrm>
          <a:prstGeom prst="rect">
            <a:avLst/>
          </a:prstGeom>
          <a:solidFill>
            <a:schemeClr val="bg1">
              <a:alpha val="64000"/>
            </a:schemeClr>
          </a:solidFill>
        </p:spPr>
        <p:txBody>
          <a:bodyPr wrap="square">
            <a:spAutoFit/>
          </a:bodyPr>
          <a:lstStyle/>
          <a:p>
            <a:r>
              <a:rPr lang="en-US" sz="3200" b="1" dirty="0"/>
              <a:t>Ezekiel 33:19</a:t>
            </a:r>
          </a:p>
          <a:p>
            <a:r>
              <a:rPr lang="en-US" sz="3200" b="1" dirty="0"/>
              <a:t>But if the wicked turn from his wickedness, and do that which is lawful and right, he shall live thereby.</a:t>
            </a:r>
          </a:p>
        </p:txBody>
      </p:sp>
    </p:spTree>
    <p:extLst>
      <p:ext uri="{BB962C8B-B14F-4D97-AF65-F5344CB8AC3E}">
        <p14:creationId xmlns:p14="http://schemas.microsoft.com/office/powerpoint/2010/main" val="300736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F4EB8-2490-7E80-6082-34CD721BFF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3D1324-2D5F-6C9C-2330-CCFCA3620BD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7A2D9E2-5C99-9839-AD2A-1D771DE79E00}"/>
              </a:ext>
            </a:extLst>
          </p:cNvPr>
          <p:cNvSpPr txBox="1"/>
          <p:nvPr/>
        </p:nvSpPr>
        <p:spPr>
          <a:xfrm>
            <a:off x="5237251" y="574066"/>
            <a:ext cx="6721867" cy="4524315"/>
          </a:xfrm>
          <a:prstGeom prst="rect">
            <a:avLst/>
          </a:prstGeom>
          <a:solidFill>
            <a:schemeClr val="bg1">
              <a:alpha val="64000"/>
            </a:schemeClr>
          </a:solidFill>
        </p:spPr>
        <p:txBody>
          <a:bodyPr wrap="square">
            <a:spAutoFit/>
          </a:bodyPr>
          <a:lstStyle/>
          <a:p>
            <a:r>
              <a:rPr lang="en-US" sz="3200" b="1" dirty="0"/>
              <a:t>Ezekiel 36:25-27</a:t>
            </a:r>
          </a:p>
          <a:p>
            <a:r>
              <a:rPr lang="en-US" sz="3200" b="1" dirty="0"/>
              <a:t>Then will I sprinkle clean water upon you, and ye shall be clean: from all your filthiness... 26 A new heart also will I give you… 27 And I will put my spirit within you, and cause you to walk in my statutes, and ye shall keep my judgments, and do them.</a:t>
            </a:r>
          </a:p>
        </p:txBody>
      </p:sp>
    </p:spTree>
    <p:extLst>
      <p:ext uri="{BB962C8B-B14F-4D97-AF65-F5344CB8AC3E}">
        <p14:creationId xmlns:p14="http://schemas.microsoft.com/office/powerpoint/2010/main" val="1866942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0AB16-8055-A154-50A5-1ADD26B817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18211B-EC9B-940D-4C68-6053C6486F5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82C6FF4-8539-1272-18C3-23948E6E9AA4}"/>
              </a:ext>
            </a:extLst>
          </p:cNvPr>
          <p:cNvSpPr txBox="1"/>
          <p:nvPr/>
        </p:nvSpPr>
        <p:spPr>
          <a:xfrm>
            <a:off x="5237251" y="574066"/>
            <a:ext cx="6721867" cy="4524315"/>
          </a:xfrm>
          <a:prstGeom prst="rect">
            <a:avLst/>
          </a:prstGeom>
          <a:solidFill>
            <a:schemeClr val="bg1">
              <a:alpha val="64000"/>
            </a:schemeClr>
          </a:solidFill>
        </p:spPr>
        <p:txBody>
          <a:bodyPr wrap="square">
            <a:spAutoFit/>
          </a:bodyPr>
          <a:lstStyle/>
          <a:p>
            <a:r>
              <a:rPr lang="en-US" sz="3200" b="1" dirty="0"/>
              <a:t>Ephesians 2:8-10</a:t>
            </a:r>
          </a:p>
          <a:p>
            <a:r>
              <a:rPr lang="en-US" sz="3200" b="1" dirty="0"/>
              <a:t>For by grace are ye saved through faith; and that not of yourselves: it is the gift of God: 9 Not of works, lest any man should boast. 10 For we are his workmanship, created in Christ Jesus unto good works, which God hath before ordained that we should walk in them.</a:t>
            </a:r>
          </a:p>
        </p:txBody>
      </p:sp>
    </p:spTree>
    <p:extLst>
      <p:ext uri="{BB962C8B-B14F-4D97-AF65-F5344CB8AC3E}">
        <p14:creationId xmlns:p14="http://schemas.microsoft.com/office/powerpoint/2010/main" val="370655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DF20B-A079-87A7-7E1F-D53CD5015F9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812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69204-7542-0E80-E31E-4B158F4FA0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B49003-9CEA-5B90-3450-D478AE7EF5D2}"/>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68BB63E-7877-9D17-8449-9488136A756F}"/>
              </a:ext>
            </a:extLst>
          </p:cNvPr>
          <p:cNvSpPr txBox="1"/>
          <p:nvPr/>
        </p:nvSpPr>
        <p:spPr>
          <a:xfrm>
            <a:off x="5237251" y="574066"/>
            <a:ext cx="6721867" cy="3636380"/>
          </a:xfrm>
          <a:prstGeom prst="rect">
            <a:avLst/>
          </a:prstGeom>
          <a:solidFill>
            <a:schemeClr val="bg1">
              <a:alpha val="64000"/>
            </a:schemeClr>
          </a:solidFill>
        </p:spPr>
        <p:txBody>
          <a:bodyPr wrap="square">
            <a:spAutoFit/>
          </a:bodyPr>
          <a:lstStyle/>
          <a:p>
            <a:pPr marL="0" marR="0">
              <a:lnSpc>
                <a:spcPct val="115000"/>
              </a:lnSpc>
              <a:spcAft>
                <a:spcPts val="800"/>
              </a:spcAft>
              <a:buNone/>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 reflect on personal sin</a:t>
            </a:r>
          </a:p>
          <a:p>
            <a:pPr marL="0" marR="0">
              <a:lnSpc>
                <a:spcPct val="115000"/>
              </a:lnSpc>
              <a:spcAft>
                <a:spcPts val="800"/>
              </a:spcAft>
              <a:buNone/>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 recognize divine wrath </a:t>
            </a:r>
          </a:p>
          <a:p>
            <a:pPr marL="0" marR="0">
              <a:lnSpc>
                <a:spcPct val="115000"/>
              </a:lnSpc>
              <a:spcAft>
                <a:spcPts val="800"/>
              </a:spcAft>
              <a:buNone/>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 reject religious ritual</a:t>
            </a:r>
          </a:p>
          <a:p>
            <a:pPr marL="0" marR="0">
              <a:lnSpc>
                <a:spcPct val="115000"/>
              </a:lnSpc>
              <a:spcAft>
                <a:spcPts val="800"/>
              </a:spcAft>
              <a:buNone/>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 renounce ancestry</a:t>
            </a:r>
          </a:p>
          <a:p>
            <a:pPr marL="0" marR="0">
              <a:lnSpc>
                <a:spcPct val="115000"/>
              </a:lnSpc>
              <a:spcAft>
                <a:spcPts val="800"/>
              </a:spcAft>
              <a:buNone/>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 reveal true transformation</a:t>
            </a:r>
          </a:p>
          <a:p>
            <a:pPr marL="0" marR="0">
              <a:lnSpc>
                <a:spcPct val="115000"/>
              </a:lnSpc>
              <a:spcAft>
                <a:spcPts val="800"/>
              </a:spcAft>
              <a:buNone/>
            </a:pPr>
            <a:r>
              <a:rPr lang="en-US" sz="3400" b="1" kern="100"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True </a:t>
            </a:r>
            <a:r>
              <a:rPr lang="en-US" sz="3400" b="1" kern="100" dirty="0" err="1">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3400" b="1" kern="100" dirty="0">
                <a:effectLst>
                  <a:outerShdw blurRad="38100" dist="38100" dir="2700000" algn="tl">
                    <a:srgbClr val="000000">
                      <a:alpha val="43137"/>
                    </a:srgbClr>
                  </a:outerShdw>
                </a:effectLst>
                <a:latin typeface="Times New Roman" panose="02020603050405020304" pitchFamily="18" charset="0"/>
                <a:ea typeface="Aptos" panose="020B0004020202020204" pitchFamily="34" charset="0"/>
                <a:cs typeface="Times New Roman" panose="02020603050405020304" pitchFamily="18" charset="0"/>
              </a:rPr>
              <a:t> receive the Messiah </a:t>
            </a:r>
          </a:p>
        </p:txBody>
      </p:sp>
    </p:spTree>
    <p:extLst>
      <p:ext uri="{BB962C8B-B14F-4D97-AF65-F5344CB8AC3E}">
        <p14:creationId xmlns:p14="http://schemas.microsoft.com/office/powerpoint/2010/main" val="188082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58F05-0DC4-2092-CBD5-7026418C29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15035A-D5C2-2493-810B-FA9C3B7479A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9EE63FA-4AA0-48AC-2386-198531088E26}"/>
              </a:ext>
            </a:extLst>
          </p:cNvPr>
          <p:cNvSpPr txBox="1"/>
          <p:nvPr/>
        </p:nvSpPr>
        <p:spPr>
          <a:xfrm>
            <a:off x="5237251" y="574066"/>
            <a:ext cx="6721867" cy="1569660"/>
          </a:xfrm>
          <a:prstGeom prst="rect">
            <a:avLst/>
          </a:prstGeom>
          <a:solidFill>
            <a:schemeClr val="bg1">
              <a:alpha val="64000"/>
            </a:schemeClr>
          </a:solidFill>
        </p:spPr>
        <p:txBody>
          <a:bodyPr wrap="square">
            <a:spAutoFit/>
          </a:bodyPr>
          <a:lstStyle/>
          <a:p>
            <a:r>
              <a:rPr lang="en-US" sz="3200" b="1" dirty="0"/>
              <a:t>John 3:30</a:t>
            </a:r>
          </a:p>
          <a:p>
            <a:r>
              <a:rPr lang="en-US" sz="3200" b="1" dirty="0"/>
              <a:t>He must increase, but I must decrease. </a:t>
            </a:r>
          </a:p>
        </p:txBody>
      </p:sp>
    </p:spTree>
    <p:extLst>
      <p:ext uri="{BB962C8B-B14F-4D97-AF65-F5344CB8AC3E}">
        <p14:creationId xmlns:p14="http://schemas.microsoft.com/office/powerpoint/2010/main" val="106024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6119-0227-45E1-F2C2-8AA58DA2F6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1BBF19-3A2D-091E-D96E-B305E38483A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F9546C9-C4B6-2554-0E7E-04BF1FD030A0}"/>
              </a:ext>
            </a:extLst>
          </p:cNvPr>
          <p:cNvSpPr txBox="1"/>
          <p:nvPr/>
        </p:nvSpPr>
        <p:spPr>
          <a:xfrm>
            <a:off x="5237251" y="574066"/>
            <a:ext cx="6721867" cy="2554545"/>
          </a:xfrm>
          <a:prstGeom prst="rect">
            <a:avLst/>
          </a:prstGeom>
          <a:solidFill>
            <a:schemeClr val="bg1">
              <a:alpha val="64000"/>
            </a:schemeClr>
          </a:solidFill>
        </p:spPr>
        <p:txBody>
          <a:bodyPr wrap="square">
            <a:spAutoFit/>
          </a:bodyPr>
          <a:lstStyle/>
          <a:p>
            <a:r>
              <a:rPr lang="en-US" sz="3200" b="1" dirty="0"/>
              <a:t>Acts 4:12</a:t>
            </a:r>
          </a:p>
          <a:p>
            <a:r>
              <a:rPr lang="en-US" sz="3200" b="1" dirty="0"/>
              <a:t>Neither is there salvation in any other: for there is none other name under heaven given among men, whereby we must be saved.</a:t>
            </a:r>
          </a:p>
        </p:txBody>
      </p:sp>
    </p:spTree>
    <p:extLst>
      <p:ext uri="{BB962C8B-B14F-4D97-AF65-F5344CB8AC3E}">
        <p14:creationId xmlns:p14="http://schemas.microsoft.com/office/powerpoint/2010/main" val="4182071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6C5E6-A2C8-9473-C365-12FA6B8F99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482534-B9A0-0DDF-3EF2-2BBAB0631BFC}"/>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FF9DB71-04AB-7D75-1C74-4AB110A864FF}"/>
              </a:ext>
            </a:extLst>
          </p:cNvPr>
          <p:cNvSpPr txBox="1"/>
          <p:nvPr/>
        </p:nvSpPr>
        <p:spPr>
          <a:xfrm>
            <a:off x="5237251" y="574066"/>
            <a:ext cx="6721867" cy="2062103"/>
          </a:xfrm>
          <a:prstGeom prst="rect">
            <a:avLst/>
          </a:prstGeom>
          <a:solidFill>
            <a:schemeClr val="bg1">
              <a:alpha val="64000"/>
            </a:schemeClr>
          </a:solidFill>
        </p:spPr>
        <p:txBody>
          <a:bodyPr wrap="square">
            <a:spAutoFit/>
          </a:bodyPr>
          <a:lstStyle/>
          <a:p>
            <a:r>
              <a:rPr lang="en-US" sz="3200" b="1" dirty="0"/>
              <a:t>John 14:6</a:t>
            </a:r>
          </a:p>
          <a:p>
            <a:r>
              <a:rPr lang="en-US" sz="3200" b="1" dirty="0"/>
              <a:t>Jesus saith unto him, I am the way, the truth, and the life: no man cometh unto the Father, but by me.</a:t>
            </a:r>
          </a:p>
        </p:txBody>
      </p:sp>
    </p:spTree>
    <p:extLst>
      <p:ext uri="{BB962C8B-B14F-4D97-AF65-F5344CB8AC3E}">
        <p14:creationId xmlns:p14="http://schemas.microsoft.com/office/powerpoint/2010/main" val="2085516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14597-257E-D9F5-A4C6-B891F5CF18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9AFC08-B9B4-858D-1541-D94387C2010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79B6A76-119F-293B-97E8-65A20E51E2C4}"/>
              </a:ext>
            </a:extLst>
          </p:cNvPr>
          <p:cNvSpPr txBox="1"/>
          <p:nvPr/>
        </p:nvSpPr>
        <p:spPr>
          <a:xfrm>
            <a:off x="5237251" y="574066"/>
            <a:ext cx="6721867" cy="1569660"/>
          </a:xfrm>
          <a:prstGeom prst="rect">
            <a:avLst/>
          </a:prstGeom>
          <a:solidFill>
            <a:schemeClr val="bg1">
              <a:alpha val="64000"/>
            </a:schemeClr>
          </a:solidFill>
        </p:spPr>
        <p:txBody>
          <a:bodyPr wrap="square">
            <a:spAutoFit/>
          </a:bodyPr>
          <a:lstStyle/>
          <a:p>
            <a:r>
              <a:rPr lang="en-US" sz="3200" b="1" dirty="0"/>
              <a:t>Romans 10:13</a:t>
            </a:r>
          </a:p>
          <a:p>
            <a:r>
              <a:rPr lang="en-US" sz="3200" b="1" dirty="0"/>
              <a:t>For whosoever shall call upon the name of the Lord shall be saved.</a:t>
            </a:r>
          </a:p>
        </p:txBody>
      </p:sp>
    </p:spTree>
    <p:extLst>
      <p:ext uri="{BB962C8B-B14F-4D97-AF65-F5344CB8AC3E}">
        <p14:creationId xmlns:p14="http://schemas.microsoft.com/office/powerpoint/2010/main" val="79676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3EC429-E064-E228-716E-4F856A49FC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7414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2A23E-5BDB-5DCD-BFF4-0DD29D893E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ACC57A-49A2-F0E9-A9F3-60167DCD321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E134305-35EC-BD30-24F7-9FFF050CF16F}"/>
              </a:ext>
            </a:extLst>
          </p:cNvPr>
          <p:cNvSpPr txBox="1"/>
          <p:nvPr/>
        </p:nvSpPr>
        <p:spPr>
          <a:xfrm>
            <a:off x="5237251" y="574066"/>
            <a:ext cx="6721867" cy="548099"/>
          </a:xfrm>
          <a:prstGeom prst="rect">
            <a:avLst/>
          </a:prstGeom>
          <a:solidFill>
            <a:schemeClr val="bg1">
              <a:alpha val="64000"/>
            </a:schemeClr>
          </a:solidFill>
        </p:spPr>
        <p:txBody>
          <a:bodyPr wrap="square">
            <a:spAutoFit/>
          </a:bodyPr>
          <a:lstStyle/>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reflect on personal sin</a:t>
            </a:r>
          </a:p>
        </p:txBody>
      </p:sp>
    </p:spTree>
    <p:extLst>
      <p:ext uri="{BB962C8B-B14F-4D97-AF65-F5344CB8AC3E}">
        <p14:creationId xmlns:p14="http://schemas.microsoft.com/office/powerpoint/2010/main" val="967742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830F1-F871-5121-89F0-DAC53AD446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FDFD19-FDE9-261E-9E7A-A65ABB01A10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3AC4F44-C8E5-C47D-C3EA-E54F84C79FD0}"/>
              </a:ext>
            </a:extLst>
          </p:cNvPr>
          <p:cNvSpPr txBox="1"/>
          <p:nvPr/>
        </p:nvSpPr>
        <p:spPr>
          <a:xfrm>
            <a:off x="5237251" y="574066"/>
            <a:ext cx="6721867" cy="1158138"/>
          </a:xfrm>
          <a:prstGeom prst="rect">
            <a:avLst/>
          </a:prstGeom>
          <a:solidFill>
            <a:schemeClr val="bg1">
              <a:alpha val="64000"/>
            </a:schemeClr>
          </a:solidFill>
        </p:spPr>
        <p:txBody>
          <a:bodyPr wrap="square">
            <a:spAutoFit/>
          </a:bodyPr>
          <a:lstStyle/>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reflect on personal sin</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recognize divine wrath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16299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5F940-0FEC-FE23-2C5C-85CF06C06C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5EDD6E-4D57-B837-02C3-FE5803953CE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103FC4B-84FE-FB4D-0DC5-1866983541C4}"/>
              </a:ext>
            </a:extLst>
          </p:cNvPr>
          <p:cNvSpPr txBox="1"/>
          <p:nvPr/>
        </p:nvSpPr>
        <p:spPr>
          <a:xfrm>
            <a:off x="5237251" y="574066"/>
            <a:ext cx="6721867" cy="1759649"/>
          </a:xfrm>
          <a:prstGeom prst="rect">
            <a:avLst/>
          </a:prstGeom>
          <a:solidFill>
            <a:schemeClr val="bg1">
              <a:alpha val="64000"/>
            </a:schemeClr>
          </a:solidFill>
        </p:spPr>
        <p:txBody>
          <a:bodyPr wrap="square">
            <a:spAutoFit/>
          </a:bodyPr>
          <a:lstStyle/>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reflect on personal sin</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recognize divine wrath </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reject religious ritual</a:t>
            </a:r>
          </a:p>
        </p:txBody>
      </p:sp>
    </p:spTree>
    <p:extLst>
      <p:ext uri="{BB962C8B-B14F-4D97-AF65-F5344CB8AC3E}">
        <p14:creationId xmlns:p14="http://schemas.microsoft.com/office/powerpoint/2010/main" val="95298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80976-EF46-ECEE-7D17-A9AFBEAA8E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F2A3FA-2A65-978A-18FE-4FD0F5413F9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F441296-6903-A07B-E6CB-41A531A2A3A2}"/>
              </a:ext>
            </a:extLst>
          </p:cNvPr>
          <p:cNvSpPr txBox="1"/>
          <p:nvPr/>
        </p:nvSpPr>
        <p:spPr>
          <a:xfrm>
            <a:off x="5237251" y="574066"/>
            <a:ext cx="6721867" cy="2342436"/>
          </a:xfrm>
          <a:prstGeom prst="rect">
            <a:avLst/>
          </a:prstGeom>
          <a:solidFill>
            <a:schemeClr val="bg1">
              <a:alpha val="64000"/>
            </a:schemeClr>
          </a:solidFill>
        </p:spPr>
        <p:txBody>
          <a:bodyPr wrap="square">
            <a:spAutoFit/>
          </a:bodyPr>
          <a:lstStyle/>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reflect on personal sin</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recognize divine wrath </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reject religious ritual</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renounce ancestry</a:t>
            </a:r>
          </a:p>
        </p:txBody>
      </p:sp>
    </p:spTree>
    <p:extLst>
      <p:ext uri="{BB962C8B-B14F-4D97-AF65-F5344CB8AC3E}">
        <p14:creationId xmlns:p14="http://schemas.microsoft.com/office/powerpoint/2010/main" val="359549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9043-7D2B-B6D3-8DBB-7D34C3C88A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CF5DA3-C3EB-8539-0533-F18D1E00A4D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9D825FA-6A3F-432F-768E-9468874BA804}"/>
              </a:ext>
            </a:extLst>
          </p:cNvPr>
          <p:cNvSpPr txBox="1"/>
          <p:nvPr/>
        </p:nvSpPr>
        <p:spPr>
          <a:xfrm>
            <a:off x="5237251" y="574066"/>
            <a:ext cx="6721867" cy="2940549"/>
          </a:xfrm>
          <a:prstGeom prst="rect">
            <a:avLst/>
          </a:prstGeom>
          <a:solidFill>
            <a:schemeClr val="bg1">
              <a:alpha val="64000"/>
            </a:schemeClr>
          </a:solidFill>
        </p:spPr>
        <p:txBody>
          <a:bodyPr wrap="square">
            <a:spAutoFit/>
          </a:bodyPr>
          <a:lstStyle/>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reflect on personal sin</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recognize divine wrath </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reject religious ritual</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renounce ancestry</a:t>
            </a:r>
          </a:p>
          <a:p>
            <a:pPr marL="0" marR="0">
              <a:lnSpc>
                <a:spcPct val="115000"/>
              </a:lnSpc>
              <a:spcAft>
                <a:spcPts val="800"/>
              </a:spcAft>
              <a:buNone/>
            </a:pP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True </a:t>
            </a:r>
            <a:r>
              <a:rPr lang="en-US" sz="2800" b="1" kern="100" dirty="0" err="1">
                <a:effectLst/>
                <a:latin typeface="Times New Roman" panose="02020603050405020304" pitchFamily="18" charset="0"/>
                <a:ea typeface="Aptos" panose="020B0004020202020204" pitchFamily="34" charset="0"/>
                <a:cs typeface="Times New Roman" panose="02020603050405020304" pitchFamily="18" charset="0"/>
              </a:rPr>
              <a:t>repenters</a:t>
            </a:r>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 reveal true transformation </a:t>
            </a:r>
          </a:p>
        </p:txBody>
      </p:sp>
    </p:spTree>
    <p:extLst>
      <p:ext uri="{BB962C8B-B14F-4D97-AF65-F5344CB8AC3E}">
        <p14:creationId xmlns:p14="http://schemas.microsoft.com/office/powerpoint/2010/main" val="58881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rable of the wheat and the tares Archives - Redeeming God">
            <a:extLst>
              <a:ext uri="{FF2B5EF4-FFF2-40B4-BE49-F238E27FC236}">
                <a16:creationId xmlns:a16="http://schemas.microsoft.com/office/drawing/2014/main" id="{D508BD94-9305-87B4-3BA6-F8CBBE20B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32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F0B78-4BAA-255A-1E74-376DECA98C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38203A-20AC-1E26-B0D2-A1882143EEA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D6DE257-AFF6-2B72-54C9-674E15A93DAD}"/>
              </a:ext>
            </a:extLst>
          </p:cNvPr>
          <p:cNvSpPr txBox="1"/>
          <p:nvPr/>
        </p:nvSpPr>
        <p:spPr>
          <a:xfrm>
            <a:off x="5237251" y="574066"/>
            <a:ext cx="6721867" cy="2062103"/>
          </a:xfrm>
          <a:prstGeom prst="rect">
            <a:avLst/>
          </a:prstGeom>
          <a:solidFill>
            <a:schemeClr val="bg1">
              <a:alpha val="64000"/>
            </a:schemeClr>
          </a:solidFill>
        </p:spPr>
        <p:txBody>
          <a:bodyPr wrap="square">
            <a:spAutoFit/>
          </a:bodyPr>
          <a:lstStyle/>
          <a:p>
            <a:r>
              <a:rPr lang="en-US" sz="3200" b="1" dirty="0"/>
              <a:t>Acts 26:20</a:t>
            </a:r>
          </a:p>
          <a:p>
            <a:r>
              <a:rPr lang="en-US" sz="3200" b="1" dirty="0"/>
              <a:t>But shewed first unto them…that they should repent and turn to God, and do works meet for repentance.</a:t>
            </a:r>
          </a:p>
        </p:txBody>
      </p:sp>
    </p:spTree>
    <p:extLst>
      <p:ext uri="{BB962C8B-B14F-4D97-AF65-F5344CB8AC3E}">
        <p14:creationId xmlns:p14="http://schemas.microsoft.com/office/powerpoint/2010/main" val="268597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0C5A3-F681-9C4B-7F16-56349AB0A6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771DB0-876B-0C48-A278-9C8A2198793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3A5CE79-0ED0-B838-A055-7C4B4D8EACB7}"/>
              </a:ext>
            </a:extLst>
          </p:cNvPr>
          <p:cNvSpPr txBox="1"/>
          <p:nvPr/>
        </p:nvSpPr>
        <p:spPr>
          <a:xfrm>
            <a:off x="5237251" y="574066"/>
            <a:ext cx="6721867" cy="2062103"/>
          </a:xfrm>
          <a:prstGeom prst="rect">
            <a:avLst/>
          </a:prstGeom>
          <a:solidFill>
            <a:schemeClr val="bg1">
              <a:alpha val="64000"/>
            </a:schemeClr>
          </a:solidFill>
        </p:spPr>
        <p:txBody>
          <a:bodyPr wrap="square">
            <a:spAutoFit/>
          </a:bodyPr>
          <a:lstStyle/>
          <a:p>
            <a:r>
              <a:rPr lang="en-US" sz="3200" b="1" dirty="0"/>
              <a:t>Isaiah 1:16</a:t>
            </a:r>
          </a:p>
          <a:p>
            <a:r>
              <a:rPr lang="en-US" sz="3200" b="1" dirty="0"/>
              <a:t>Wash you, make you clean; put away the evil of your doings from before mine eyes; cease to do evil;</a:t>
            </a:r>
          </a:p>
        </p:txBody>
      </p:sp>
    </p:spTree>
    <p:extLst>
      <p:ext uri="{BB962C8B-B14F-4D97-AF65-F5344CB8AC3E}">
        <p14:creationId xmlns:p14="http://schemas.microsoft.com/office/powerpoint/2010/main" val="4004950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2490</TotalTime>
  <Words>407</Words>
  <Application>Microsoft Office PowerPoint</Application>
  <PresentationFormat>Widescreen</PresentationFormat>
  <Paragraphs>47</Paragraphs>
  <Slides>19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Jerry Shirley</dc:creator>
  <cp:lastModifiedBy>Jerry Shirley</cp:lastModifiedBy>
  <cp:revision>2</cp:revision>
  <dcterms:created xsi:type="dcterms:W3CDTF">2026-04-10T16:55:18Z</dcterms:created>
  <dcterms:modified xsi:type="dcterms:W3CDTF">2026-04-18T15:56:56Z</dcterms:modified>
</cp:coreProperties>
</file>