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424AD-E019-4F4C-8D98-2F58068B67C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F73FB-6A96-40BA-8D99-8C45100E1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specific region of Iran’s southwest coastline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F73FB-6A96-40BA-8D99-8C45100E1C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E2E5-0E4F-D9E3-1793-BFE067ECE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AB02B-A90C-CB46-2364-619282478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CED51-3C56-F635-3F3F-8F868A68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847EF-92FC-1C93-18A5-57D2E081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9C225-0206-2CEC-4CA2-4791B655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E0A6-D5DE-B12F-2A8F-6AF4CF7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BF34E-7DBB-CFF6-3AE2-4D5CA4103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A9073-9FE8-1B23-7C91-4F231AFD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C68B6-14F9-E1B8-5958-9DF5FC26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B7189-CB9B-718E-7A72-0063D7CB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41F58-2650-0740-E2F6-2A3819025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9A41B-4742-2838-6F74-D5B89C855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6F5DC-CDBD-B641-94EA-30B0C985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D7A20-A5E4-18DD-C2EF-C6CDBD8A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28B2-24E7-548E-A728-23CB7967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12CF-2228-EBED-2E38-3BC3CE54A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BCDB-390D-8F24-2660-4DC39B398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87EB0-81DC-11CB-7874-0090D883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23A79-E182-CE2A-73B1-332A3628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EFB4-E3D8-33CF-8798-CB79762B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6949-7F9C-F7F0-44FB-84033A6E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7B440-B338-D489-BCD3-CA9A4EE7E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D5E98-6966-A0E1-64D1-8637AE42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5A12F-0EB8-FB10-9DFF-DD19B5B4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BE9A3-58B8-BA4E-C6A7-71BC98E6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51ED-4069-DDB8-0D4D-16152509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3DDB-3B83-176F-2810-652A08968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E7D96-DC54-3C57-567C-36D082C0A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55235-A909-82A6-2FF8-69F0350F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E9D3-9FE0-F6E9-3CF9-BB106BCF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6D06D-1A57-4F09-AC7B-29DC63D0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7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961C-1BCC-3D67-281D-A40D86CA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011CD-1861-F60A-7926-92D0B355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0F75E-01FC-99A6-EEA6-99A644523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D186E-8AAE-7985-5AAD-98D9BC769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6BD8E-AA28-74E5-B7FB-7AB0FBED7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E4410-5C3E-22BC-BCC0-9DF10255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7932D-6C42-CCDB-FCD9-11D5405D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5C2D7-7297-57CF-0F11-EA7E847B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AEFC-384F-1944-B090-3D4A377B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5ADD9-7876-C132-4F36-64BBF104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F9660-47E0-4FC3-726E-0EDCD7D7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4CE4E-9810-A2FE-7555-62E4B26E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8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9C732-C117-1CED-CB55-A84E0652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61376-19BE-06DF-3D8E-DEF44FE7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838DA-A2D0-DE92-E115-EE323A0B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3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4AEE-187D-D7EA-1D8E-F80890CA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6AB30-38E6-E465-42D5-00F6C94EA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D3083-C0EC-D1AD-6617-9FAEA43A3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B87C9-B557-4A50-92CD-CE2BBFA7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E9FE3-4EB4-ACF1-F2C9-FB8275BD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9B486-1D6F-698D-61DE-75DC5C6E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756E-11A0-317B-2B41-7D9744FF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D6F14-6506-B6B4-D444-78B92AEBC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9AC7A-7812-F94F-0256-361E5DEE7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787ED-5848-A972-26E7-8ACF819F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13832-F4B1-4617-7207-74A7CB27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4E336-114C-F8E1-A229-7203DADD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3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440CB-03B4-E2B5-A423-113027E1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EE6AE-3771-218D-A524-8713B3DF3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537C4-C5DB-B287-FF5D-26F790CF5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C1DB34-F8B7-45D4-B3DE-AE2EB9DD6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20932-EF51-DFBC-F112-D8E1C1B71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6C27A-73D3-6ED5-994A-9E29686E9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C4C86-92E9-4816-9B72-4F02EDECB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EC429-E064-E228-716E-4F856A49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D1E9C8-51AE-E342-7BF6-59F870CD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450A8-49EB-C064-54D2-427C70D2E3D5}"/>
              </a:ext>
            </a:extLst>
          </p:cNvPr>
          <p:cNvSpPr txBox="1"/>
          <p:nvPr/>
        </p:nvSpPr>
        <p:spPr>
          <a:xfrm>
            <a:off x="3965825" y="457200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42826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48283-A263-CDE3-C935-92254E008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AC43EF-B8AF-E19D-66D7-AD3CA63B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8B6363-EE9D-6C2A-8C6C-7CE1589873D1}"/>
              </a:ext>
            </a:extLst>
          </p:cNvPr>
          <p:cNvSpPr txBox="1"/>
          <p:nvPr/>
        </p:nvSpPr>
        <p:spPr>
          <a:xfrm>
            <a:off x="349321" y="886289"/>
            <a:ext cx="11548153" cy="4784643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Jeremiah 49:35-39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7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 saith the LORD of hosts; Behold, I will break the bow of Elam, the chief of their might.</a:t>
            </a:r>
            <a:r>
              <a:rPr lang="en-US" sz="2700" b="1" kern="100" baseline="30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27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upon Elam will I bring the four winds from the four quarters of heaven, and will scatter them…</a:t>
            </a:r>
            <a:r>
              <a:rPr lang="en-US" sz="2700" b="1" kern="100" baseline="30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-US" sz="27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 will cause Elam to be dismayed before their enemies, and before them that seek their life: and I will bring evil upon them, even my fierce anger, saith the LORD; and I will send the sword after them, till I have consumed them:</a:t>
            </a:r>
            <a:r>
              <a:rPr lang="en-US" sz="2700" b="1" kern="100" baseline="30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27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 will set my throne in Elam, and will destroy from thence the king and the princes, saith the LORD.</a:t>
            </a:r>
            <a:r>
              <a:rPr lang="en-US" sz="2700" b="1" kern="100" baseline="30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en-US" sz="27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it shall come to pass in the latter days, that I will bring again the captivity of Elam, saith the LORD.</a:t>
            </a:r>
            <a:endParaRPr lang="en-US" sz="27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8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160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2026-04-17T00:06:20Z</dcterms:created>
  <dcterms:modified xsi:type="dcterms:W3CDTF">2026-04-17T00:54:13Z</dcterms:modified>
</cp:coreProperties>
</file>