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D690-2594-EFD7-502B-BFA70BC77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7602B-088F-897E-ED4A-6A6E29F80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AE36-BDA8-4DAF-542C-DC0FD63F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8F15-E5AE-710E-A230-A6FF4C92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F5055-79CD-654A-255B-DA5229AC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07097-97DC-0969-53B2-F94930E4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65A54-BF1E-E5A6-736D-B11888F80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EF81A-3D4B-F6D1-CC1F-26A43CD4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A1EA0-FB63-01F8-E402-8ACEE503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D2DF-57FB-B078-6047-621B78E0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36508-8232-5AB6-6DAA-5C3DFBC54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9451D-B9B3-B754-1970-81CFB3167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BF9C-CBBF-0177-F8FF-CF184538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4313-5EAB-B04C-2B1F-2E73F09C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42205-9B22-2F25-A39E-A1DB5E1F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3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A527-2C0F-DB73-349F-161B6BAE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21662-8D84-9E65-CA0F-35B62121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7CF9-6E10-35AF-E3F9-ACBEF787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C5D4C-17C2-DBFE-45EE-BB00DB1FA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C8F57-2BD6-7AB6-E9F9-5561C98F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1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DFDB-C03A-AB07-A40B-3A777498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F43E3-6402-A12F-66A0-32AA0B82E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4907-E681-81FB-C906-4CEBFD4D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D2A3D-DE99-1AB5-9F45-D4749838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DEA2-DA4D-4A16-4C80-4CF0BEC2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1043-D589-917D-DE22-076C0BA3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47F28-2AEC-DAAB-6FFD-DF4DCB955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96A7D-15F6-B312-C904-636D9BE51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E227A-4100-4155-F794-6A116138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D3640-F0BF-D8AE-026D-A65C2E72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E4FB-1BC2-7B76-20A7-B885CB18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A805-9560-06C8-0A78-124052D8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607B7-23FF-A1C1-0FB1-3A0A8FDA7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B6C27-2D2D-9B13-8541-A87573ACE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654C2-49AB-66C9-25E0-564BB38C1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90F2E-04F8-16BF-EC63-CEB9B97AF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BC76F-2F20-9786-30D3-736200DA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C067F-DEF3-69D8-E947-DD182927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B6659-C935-E22D-0E80-A031422B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E2A9-BEDC-AA1F-B2EE-E0C10E494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2EEC9-753D-41D2-998C-65B2BBC6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56C33-ECF5-4DC9-B13E-4C5DF797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5B9B4-2743-31A5-A29B-67B33DAA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3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70C67-C8F7-BE4F-1F60-6696F353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39F27-D7CC-2DA3-C55B-43DB2342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640FF-EA97-4E16-0C37-D6B34AF7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D4C6-8203-1799-1182-4A5CEF4E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7E1A6-53EC-3925-C154-29427EC5F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72DBD-5E4F-523C-6987-4DBB52863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F3378-4BE1-1567-EEE7-8B929DE4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4A6E8-2F07-17B9-E6FE-6EA01ECD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BACEE-CC2E-A24E-3DA2-665C0BC4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2FC8-853E-976F-60D1-969FCA00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9F360-4868-A10D-24ED-016EF0CAC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CFA05-748A-EFFA-F971-B91CE1939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0542E-34B3-4048-22C6-D3249D9A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B5F-F49A-E5A9-A038-42ECF5C7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6863D-6940-5D54-3362-3D02F5D3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4C708-F206-4D7D-AB63-47AE3BAE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54854-6AA3-200E-892D-86DB534C8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B560D-7505-8021-C23F-3327A7171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3367D-0BA6-4762-ABDB-BCD1B3BFBF4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88D51-D537-C529-69B1-3F24EFF9A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F3A22-772D-8A43-337D-678C6F61D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AF586-C69E-43DA-A449-8B2D8D989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ECF796-267D-5B95-A1D2-645D721C3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5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Jerry Shirley</dc:creator>
  <cp:lastModifiedBy>Jerry Shirley</cp:lastModifiedBy>
  <cp:revision>1</cp:revision>
  <dcterms:created xsi:type="dcterms:W3CDTF">2026-04-23T00:45:16Z</dcterms:created>
  <dcterms:modified xsi:type="dcterms:W3CDTF">2026-04-23T00:45:46Z</dcterms:modified>
</cp:coreProperties>
</file>