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61" r:id="rId3"/>
    <p:sldId id="258" r:id="rId4"/>
    <p:sldId id="262" r:id="rId5"/>
    <p:sldId id="257"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1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BCD12-EA59-42AF-8AA0-A94A07385CAB}" type="datetimeFigureOut">
              <a:rPr lang="en-US" smtClean="0"/>
              <a:t>4/25/2026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A2ED7-1DB6-4AD9-B5D2-85578F52A5D6}" type="slidenum">
              <a:rPr lang="en-US" smtClean="0"/>
              <a:t>‹#›</a:t>
            </a:fld>
            <a:endParaRPr lang="en-US"/>
          </a:p>
        </p:txBody>
      </p:sp>
    </p:spTree>
    <p:extLst>
      <p:ext uri="{BB962C8B-B14F-4D97-AF65-F5344CB8AC3E}">
        <p14:creationId xmlns:p14="http://schemas.microsoft.com/office/powerpoint/2010/main" val="365578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Jesus did go underwater</a:t>
            </a:r>
            <a:endParaRPr lang="en-US" dirty="0"/>
          </a:p>
          <a:p>
            <a:endParaRPr lang="en-US" dirty="0"/>
          </a:p>
        </p:txBody>
      </p:sp>
      <p:sp>
        <p:nvSpPr>
          <p:cNvPr id="4" name="Slide Number Placeholder 3"/>
          <p:cNvSpPr>
            <a:spLocks noGrp="1"/>
          </p:cNvSpPr>
          <p:nvPr>
            <p:ph type="sldNum" sz="quarter" idx="5"/>
          </p:nvPr>
        </p:nvSpPr>
        <p:spPr/>
        <p:txBody>
          <a:bodyPr/>
          <a:lstStyle/>
          <a:p>
            <a:fld id="{017A2ED7-1DB6-4AD9-B5D2-85578F52A5D6}" type="slidenum">
              <a:rPr lang="en-US" smtClean="0"/>
              <a:t>2</a:t>
            </a:fld>
            <a:endParaRPr lang="en-US"/>
          </a:p>
        </p:txBody>
      </p:sp>
    </p:spTree>
    <p:extLst>
      <p:ext uri="{BB962C8B-B14F-4D97-AF65-F5344CB8AC3E}">
        <p14:creationId xmlns:p14="http://schemas.microsoft.com/office/powerpoint/2010/main" val="136861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A2ED7-1DB6-4AD9-B5D2-85578F52A5D6}" type="slidenum">
              <a:rPr lang="en-US" smtClean="0"/>
              <a:t>3</a:t>
            </a:fld>
            <a:endParaRPr lang="en-US"/>
          </a:p>
        </p:txBody>
      </p:sp>
    </p:spTree>
    <p:extLst>
      <p:ext uri="{BB962C8B-B14F-4D97-AF65-F5344CB8AC3E}">
        <p14:creationId xmlns:p14="http://schemas.microsoft.com/office/powerpoint/2010/main" val="22954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B7809-CA37-5A0B-A2FC-FF69A37616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1EF8A-62E4-7069-3A00-4992B7586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D8646-3756-E0B5-B5D9-9D5BCD967D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099BC5-8E6B-A537-C265-10F3BF627E91}"/>
              </a:ext>
            </a:extLst>
          </p:cNvPr>
          <p:cNvSpPr>
            <a:spLocks noGrp="1"/>
          </p:cNvSpPr>
          <p:nvPr>
            <p:ph type="sldNum" sz="quarter" idx="5"/>
          </p:nvPr>
        </p:nvSpPr>
        <p:spPr/>
        <p:txBody>
          <a:bodyPr/>
          <a:lstStyle/>
          <a:p>
            <a:fld id="{017A2ED7-1DB6-4AD9-B5D2-85578F52A5D6}" type="slidenum">
              <a:rPr lang="en-US" smtClean="0"/>
              <a:t>4</a:t>
            </a:fld>
            <a:endParaRPr lang="en-US"/>
          </a:p>
        </p:txBody>
      </p:sp>
    </p:spTree>
    <p:extLst>
      <p:ext uri="{BB962C8B-B14F-4D97-AF65-F5344CB8AC3E}">
        <p14:creationId xmlns:p14="http://schemas.microsoft.com/office/powerpoint/2010/main" val="7309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very time that Jesus is coming up out of the water</a:t>
            </a:r>
            <a:endParaRPr lang="en-US" dirty="0"/>
          </a:p>
        </p:txBody>
      </p:sp>
      <p:sp>
        <p:nvSpPr>
          <p:cNvPr id="4" name="Slide Number Placeholder 3"/>
          <p:cNvSpPr>
            <a:spLocks noGrp="1"/>
          </p:cNvSpPr>
          <p:nvPr>
            <p:ph type="sldNum" sz="quarter" idx="5"/>
          </p:nvPr>
        </p:nvSpPr>
        <p:spPr/>
        <p:txBody>
          <a:bodyPr/>
          <a:lstStyle/>
          <a:p>
            <a:fld id="{017A2ED7-1DB6-4AD9-B5D2-85578F52A5D6}" type="slidenum">
              <a:rPr lang="en-US" smtClean="0"/>
              <a:t>5</a:t>
            </a:fld>
            <a:endParaRPr lang="en-US"/>
          </a:p>
        </p:txBody>
      </p:sp>
    </p:spTree>
    <p:extLst>
      <p:ext uri="{BB962C8B-B14F-4D97-AF65-F5344CB8AC3E}">
        <p14:creationId xmlns:p14="http://schemas.microsoft.com/office/powerpoint/2010/main" val="14369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2C0CD-567A-2EB5-669F-E811A3AEF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B2698-4ED4-7C96-E438-CD63D270D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776CD-AF7A-9D4D-D5DB-23E2872FBC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C398C4-521B-5D00-B178-9D5A4772E291}"/>
              </a:ext>
            </a:extLst>
          </p:cNvPr>
          <p:cNvSpPr>
            <a:spLocks noGrp="1"/>
          </p:cNvSpPr>
          <p:nvPr>
            <p:ph type="sldNum" sz="quarter" idx="5"/>
          </p:nvPr>
        </p:nvSpPr>
        <p:spPr/>
        <p:txBody>
          <a:bodyPr/>
          <a:lstStyle/>
          <a:p>
            <a:fld id="{017A2ED7-1DB6-4AD9-B5D2-85578F52A5D6}" type="slidenum">
              <a:rPr lang="en-US" smtClean="0"/>
              <a:t>6</a:t>
            </a:fld>
            <a:endParaRPr lang="en-US"/>
          </a:p>
        </p:txBody>
      </p:sp>
    </p:spTree>
    <p:extLst>
      <p:ext uri="{BB962C8B-B14F-4D97-AF65-F5344CB8AC3E}">
        <p14:creationId xmlns:p14="http://schemas.microsoft.com/office/powerpoint/2010/main" val="85767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C263-80AA-1C7F-1D85-4E4B43A154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8E736B-A8B3-23E1-ACA9-ECA76BFF80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E5612A-2FEA-4152-8C6B-A9E6D7FA7E6A}"/>
              </a:ext>
            </a:extLst>
          </p:cNvPr>
          <p:cNvSpPr>
            <a:spLocks noGrp="1"/>
          </p:cNvSpPr>
          <p:nvPr>
            <p:ph type="dt" sz="half" idx="10"/>
          </p:nvPr>
        </p:nvSpPr>
        <p:spPr/>
        <p:txBody>
          <a:bodyPr/>
          <a:lstStyle/>
          <a:p>
            <a:fld id="{637BB8B0-AD12-48C2-A288-E9C0D7719A4A}" type="datetimeFigureOut">
              <a:rPr lang="en-US" smtClean="0"/>
              <a:t>4/25/2026</a:t>
            </a:fld>
            <a:endParaRPr lang="en-US"/>
          </a:p>
        </p:txBody>
      </p:sp>
      <p:sp>
        <p:nvSpPr>
          <p:cNvPr id="5" name="Footer Placeholder 4">
            <a:extLst>
              <a:ext uri="{FF2B5EF4-FFF2-40B4-BE49-F238E27FC236}">
                <a16:creationId xmlns:a16="http://schemas.microsoft.com/office/drawing/2014/main" id="{0680CCED-6817-D028-16E9-45DDE157C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1A5C9-610A-A62F-B5D2-2E781435F0B8}"/>
              </a:ext>
            </a:extLst>
          </p:cNvPr>
          <p:cNvSpPr>
            <a:spLocks noGrp="1"/>
          </p:cNvSpPr>
          <p:nvPr>
            <p:ph type="sldNum" sz="quarter" idx="12"/>
          </p:nvPr>
        </p:nvSpPr>
        <p:spPr/>
        <p:txBody>
          <a:bodyPr/>
          <a:lstStyle/>
          <a:p>
            <a:fld id="{72E5F0E8-B6A9-46FD-AB38-D403593C0D80}" type="slidenum">
              <a:rPr lang="en-US" smtClean="0"/>
              <a:t>‹#›</a:t>
            </a:fld>
            <a:endParaRPr lang="en-US"/>
          </a:p>
        </p:txBody>
      </p:sp>
    </p:spTree>
    <p:extLst>
      <p:ext uri="{BB962C8B-B14F-4D97-AF65-F5344CB8AC3E}">
        <p14:creationId xmlns:p14="http://schemas.microsoft.com/office/powerpoint/2010/main" val="107073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91C4-2A02-9405-CEB5-9D40D5A34E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F8C7D8-29E7-D761-E8A2-021826F242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8B2BB-9DB1-7BAB-9B6F-831BFC2F7F95}"/>
              </a:ext>
            </a:extLst>
          </p:cNvPr>
          <p:cNvSpPr>
            <a:spLocks noGrp="1"/>
          </p:cNvSpPr>
          <p:nvPr>
            <p:ph type="dt" sz="half" idx="10"/>
          </p:nvPr>
        </p:nvSpPr>
        <p:spPr/>
        <p:txBody>
          <a:bodyPr/>
          <a:lstStyle/>
          <a:p>
            <a:fld id="{637BB8B0-AD12-48C2-A288-E9C0D7719A4A}" type="datetimeFigureOut">
              <a:rPr lang="en-US" smtClean="0"/>
              <a:t>4/25/2026</a:t>
            </a:fld>
            <a:endParaRPr lang="en-US"/>
          </a:p>
        </p:txBody>
      </p:sp>
      <p:sp>
        <p:nvSpPr>
          <p:cNvPr id="5" name="Footer Placeholder 4">
            <a:extLst>
              <a:ext uri="{FF2B5EF4-FFF2-40B4-BE49-F238E27FC236}">
                <a16:creationId xmlns:a16="http://schemas.microsoft.com/office/drawing/2014/main" id="{4A4B8ABE-538D-1050-7608-EF1424EF1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6A4A8-5A54-6928-E819-553047C23D88}"/>
              </a:ext>
            </a:extLst>
          </p:cNvPr>
          <p:cNvSpPr>
            <a:spLocks noGrp="1"/>
          </p:cNvSpPr>
          <p:nvPr>
            <p:ph type="sldNum" sz="quarter" idx="12"/>
          </p:nvPr>
        </p:nvSpPr>
        <p:spPr/>
        <p:txBody>
          <a:bodyPr/>
          <a:lstStyle/>
          <a:p>
            <a:fld id="{72E5F0E8-B6A9-46FD-AB38-D403593C0D80}" type="slidenum">
              <a:rPr lang="en-US" smtClean="0"/>
              <a:t>‹#›</a:t>
            </a:fld>
            <a:endParaRPr lang="en-US"/>
          </a:p>
        </p:txBody>
      </p:sp>
    </p:spTree>
    <p:extLst>
      <p:ext uri="{BB962C8B-B14F-4D97-AF65-F5344CB8AC3E}">
        <p14:creationId xmlns:p14="http://schemas.microsoft.com/office/powerpoint/2010/main" val="323588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2029A3-EE55-2FAF-16E0-AACC11BD2C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600838-40F4-18B5-4702-337F73438C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4769B-F829-10E2-D652-AF2C33033546}"/>
              </a:ext>
            </a:extLst>
          </p:cNvPr>
          <p:cNvSpPr>
            <a:spLocks noGrp="1"/>
          </p:cNvSpPr>
          <p:nvPr>
            <p:ph type="dt" sz="half" idx="10"/>
          </p:nvPr>
        </p:nvSpPr>
        <p:spPr/>
        <p:txBody>
          <a:bodyPr/>
          <a:lstStyle/>
          <a:p>
            <a:fld id="{637BB8B0-AD12-48C2-A288-E9C0D7719A4A}" type="datetimeFigureOut">
              <a:rPr lang="en-US" smtClean="0"/>
              <a:t>4/25/2026</a:t>
            </a:fld>
            <a:endParaRPr lang="en-US"/>
          </a:p>
        </p:txBody>
      </p:sp>
      <p:sp>
        <p:nvSpPr>
          <p:cNvPr id="5" name="Footer Placeholder 4">
            <a:extLst>
              <a:ext uri="{FF2B5EF4-FFF2-40B4-BE49-F238E27FC236}">
                <a16:creationId xmlns:a16="http://schemas.microsoft.com/office/drawing/2014/main" id="{669BF98D-085D-B921-205D-390A82FE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6B865-1095-24E3-66BD-1CDEC42AE3E0}"/>
              </a:ext>
            </a:extLst>
          </p:cNvPr>
          <p:cNvSpPr>
            <a:spLocks noGrp="1"/>
          </p:cNvSpPr>
          <p:nvPr>
            <p:ph type="sldNum" sz="quarter" idx="12"/>
          </p:nvPr>
        </p:nvSpPr>
        <p:spPr/>
        <p:txBody>
          <a:bodyPr/>
          <a:lstStyle/>
          <a:p>
            <a:fld id="{72E5F0E8-B6A9-46FD-AB38-D403593C0D80}" type="slidenum">
              <a:rPr lang="en-US" smtClean="0"/>
              <a:t>‹#›</a:t>
            </a:fld>
            <a:endParaRPr lang="en-US"/>
          </a:p>
        </p:txBody>
      </p:sp>
    </p:spTree>
    <p:extLst>
      <p:ext uri="{BB962C8B-B14F-4D97-AF65-F5344CB8AC3E}">
        <p14:creationId xmlns:p14="http://schemas.microsoft.com/office/powerpoint/2010/main" val="140549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3F0F-D59A-9093-8287-F9982904FA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FAD7B-3E55-83B1-63BF-6E078F1923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541BE-7350-43F8-527E-2CCABB1DCEDF}"/>
              </a:ext>
            </a:extLst>
          </p:cNvPr>
          <p:cNvSpPr>
            <a:spLocks noGrp="1"/>
          </p:cNvSpPr>
          <p:nvPr>
            <p:ph type="dt" sz="half" idx="10"/>
          </p:nvPr>
        </p:nvSpPr>
        <p:spPr/>
        <p:txBody>
          <a:bodyPr/>
          <a:lstStyle/>
          <a:p>
            <a:fld id="{637BB8B0-AD12-48C2-A288-E9C0D7719A4A}" type="datetimeFigureOut">
              <a:rPr lang="en-US" smtClean="0"/>
              <a:t>4/25/2026</a:t>
            </a:fld>
            <a:endParaRPr lang="en-US"/>
          </a:p>
        </p:txBody>
      </p:sp>
      <p:sp>
        <p:nvSpPr>
          <p:cNvPr id="5" name="Footer Placeholder 4">
            <a:extLst>
              <a:ext uri="{FF2B5EF4-FFF2-40B4-BE49-F238E27FC236}">
                <a16:creationId xmlns:a16="http://schemas.microsoft.com/office/drawing/2014/main" id="{3466AEE8-DE4D-2DC3-BE1B-8451E5CFF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8868C-9390-F02C-70E2-297D254D87F9}"/>
              </a:ext>
            </a:extLst>
          </p:cNvPr>
          <p:cNvSpPr>
            <a:spLocks noGrp="1"/>
          </p:cNvSpPr>
          <p:nvPr>
            <p:ph type="sldNum" sz="quarter" idx="12"/>
          </p:nvPr>
        </p:nvSpPr>
        <p:spPr/>
        <p:txBody>
          <a:bodyPr/>
          <a:lstStyle/>
          <a:p>
            <a:fld id="{72E5F0E8-B6A9-46FD-AB38-D403593C0D80}" type="slidenum">
              <a:rPr lang="en-US" smtClean="0"/>
              <a:t>‹#›</a:t>
            </a:fld>
            <a:endParaRPr lang="en-US"/>
          </a:p>
        </p:txBody>
      </p:sp>
    </p:spTree>
    <p:extLst>
      <p:ext uri="{BB962C8B-B14F-4D97-AF65-F5344CB8AC3E}">
        <p14:creationId xmlns:p14="http://schemas.microsoft.com/office/powerpoint/2010/main" val="57981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F7E1-1060-3728-7EAF-D6C497F5F0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7CD21B-14FD-42AA-1503-66F08252D1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80E3FC-B95A-676A-84AE-4498EF5E5C6E}"/>
              </a:ext>
            </a:extLst>
          </p:cNvPr>
          <p:cNvSpPr>
            <a:spLocks noGrp="1"/>
          </p:cNvSpPr>
          <p:nvPr>
            <p:ph type="dt" sz="half" idx="10"/>
          </p:nvPr>
        </p:nvSpPr>
        <p:spPr/>
        <p:txBody>
          <a:bodyPr/>
          <a:lstStyle/>
          <a:p>
            <a:fld id="{637BB8B0-AD12-48C2-A288-E9C0D7719A4A}" type="datetimeFigureOut">
              <a:rPr lang="en-US" smtClean="0"/>
              <a:t>4/25/2026</a:t>
            </a:fld>
            <a:endParaRPr lang="en-US"/>
          </a:p>
        </p:txBody>
      </p:sp>
      <p:sp>
        <p:nvSpPr>
          <p:cNvPr id="5" name="Footer Placeholder 4">
            <a:extLst>
              <a:ext uri="{FF2B5EF4-FFF2-40B4-BE49-F238E27FC236}">
                <a16:creationId xmlns:a16="http://schemas.microsoft.com/office/drawing/2014/main" id="{8DCE137A-27E0-F09A-4452-916BD8914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177E2-D9DF-486F-0A2E-6577969CCB66}"/>
              </a:ext>
            </a:extLst>
          </p:cNvPr>
          <p:cNvSpPr>
            <a:spLocks noGrp="1"/>
          </p:cNvSpPr>
          <p:nvPr>
            <p:ph type="sldNum" sz="quarter" idx="12"/>
          </p:nvPr>
        </p:nvSpPr>
        <p:spPr/>
        <p:txBody>
          <a:bodyPr/>
          <a:lstStyle/>
          <a:p>
            <a:fld id="{72E5F0E8-B6A9-46FD-AB38-D403593C0D80}" type="slidenum">
              <a:rPr lang="en-US" smtClean="0"/>
              <a:t>‹#›</a:t>
            </a:fld>
            <a:endParaRPr lang="en-US"/>
          </a:p>
        </p:txBody>
      </p:sp>
    </p:spTree>
    <p:extLst>
      <p:ext uri="{BB962C8B-B14F-4D97-AF65-F5344CB8AC3E}">
        <p14:creationId xmlns:p14="http://schemas.microsoft.com/office/powerpoint/2010/main" val="427931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709B-AA13-77AA-F405-DA52B7FB06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C6FA85-1850-D0A5-E9AF-081DD5B7D7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9EA63-E98C-8D3F-2694-1B21EC25FF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BB8F05-0FFA-B4AB-9A94-AB6F53E4EC9E}"/>
              </a:ext>
            </a:extLst>
          </p:cNvPr>
          <p:cNvSpPr>
            <a:spLocks noGrp="1"/>
          </p:cNvSpPr>
          <p:nvPr>
            <p:ph type="dt" sz="half" idx="10"/>
          </p:nvPr>
        </p:nvSpPr>
        <p:spPr/>
        <p:txBody>
          <a:bodyPr/>
          <a:lstStyle/>
          <a:p>
            <a:fld id="{637BB8B0-AD12-48C2-A288-E9C0D7719A4A}" type="datetimeFigureOut">
              <a:rPr lang="en-US" smtClean="0"/>
              <a:t>4/25/2026</a:t>
            </a:fld>
            <a:endParaRPr lang="en-US"/>
          </a:p>
        </p:txBody>
      </p:sp>
      <p:sp>
        <p:nvSpPr>
          <p:cNvPr id="6" name="Footer Placeholder 5">
            <a:extLst>
              <a:ext uri="{FF2B5EF4-FFF2-40B4-BE49-F238E27FC236}">
                <a16:creationId xmlns:a16="http://schemas.microsoft.com/office/drawing/2014/main" id="{59BCA913-4B5A-A4E2-061B-BCB68063F1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A45D2-81CC-6D43-5B58-316CD0375490}"/>
              </a:ext>
            </a:extLst>
          </p:cNvPr>
          <p:cNvSpPr>
            <a:spLocks noGrp="1"/>
          </p:cNvSpPr>
          <p:nvPr>
            <p:ph type="sldNum" sz="quarter" idx="12"/>
          </p:nvPr>
        </p:nvSpPr>
        <p:spPr/>
        <p:txBody>
          <a:bodyPr/>
          <a:lstStyle/>
          <a:p>
            <a:fld id="{72E5F0E8-B6A9-46FD-AB38-D403593C0D80}" type="slidenum">
              <a:rPr lang="en-US" smtClean="0"/>
              <a:t>‹#›</a:t>
            </a:fld>
            <a:endParaRPr lang="en-US"/>
          </a:p>
        </p:txBody>
      </p:sp>
    </p:spTree>
    <p:extLst>
      <p:ext uri="{BB962C8B-B14F-4D97-AF65-F5344CB8AC3E}">
        <p14:creationId xmlns:p14="http://schemas.microsoft.com/office/powerpoint/2010/main" val="292436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3122-2C35-95F6-CCCB-E5C47E23E8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B76312-A15E-A1D2-E5E1-8E4BA4E140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956A88-02DB-0E0B-AD80-23245DC844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3BE44A-D539-062F-635A-BABB839A8C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ACAAD-8213-4B32-2013-4443B3261A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518927-8144-71E7-1B41-F3DF6888D175}"/>
              </a:ext>
            </a:extLst>
          </p:cNvPr>
          <p:cNvSpPr>
            <a:spLocks noGrp="1"/>
          </p:cNvSpPr>
          <p:nvPr>
            <p:ph type="dt" sz="half" idx="10"/>
          </p:nvPr>
        </p:nvSpPr>
        <p:spPr/>
        <p:txBody>
          <a:bodyPr/>
          <a:lstStyle/>
          <a:p>
            <a:fld id="{637BB8B0-AD12-48C2-A288-E9C0D7719A4A}" type="datetimeFigureOut">
              <a:rPr lang="en-US" smtClean="0"/>
              <a:t>4/25/2026</a:t>
            </a:fld>
            <a:endParaRPr lang="en-US"/>
          </a:p>
        </p:txBody>
      </p:sp>
      <p:sp>
        <p:nvSpPr>
          <p:cNvPr id="8" name="Footer Placeholder 7">
            <a:extLst>
              <a:ext uri="{FF2B5EF4-FFF2-40B4-BE49-F238E27FC236}">
                <a16:creationId xmlns:a16="http://schemas.microsoft.com/office/drawing/2014/main" id="{58180455-6025-867F-E2CF-89161DA7EB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98686-3733-10B0-9461-E5455B52516D}"/>
              </a:ext>
            </a:extLst>
          </p:cNvPr>
          <p:cNvSpPr>
            <a:spLocks noGrp="1"/>
          </p:cNvSpPr>
          <p:nvPr>
            <p:ph type="sldNum" sz="quarter" idx="12"/>
          </p:nvPr>
        </p:nvSpPr>
        <p:spPr/>
        <p:txBody>
          <a:bodyPr/>
          <a:lstStyle/>
          <a:p>
            <a:fld id="{72E5F0E8-B6A9-46FD-AB38-D403593C0D80}" type="slidenum">
              <a:rPr lang="en-US" smtClean="0"/>
              <a:t>‹#›</a:t>
            </a:fld>
            <a:endParaRPr lang="en-US"/>
          </a:p>
        </p:txBody>
      </p:sp>
    </p:spTree>
    <p:extLst>
      <p:ext uri="{BB962C8B-B14F-4D97-AF65-F5344CB8AC3E}">
        <p14:creationId xmlns:p14="http://schemas.microsoft.com/office/powerpoint/2010/main" val="186724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1D3E-3250-C337-D4E0-9993FA3CC9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2193E2-12F0-22FA-B3CC-D9703D19D506}"/>
              </a:ext>
            </a:extLst>
          </p:cNvPr>
          <p:cNvSpPr>
            <a:spLocks noGrp="1"/>
          </p:cNvSpPr>
          <p:nvPr>
            <p:ph type="dt" sz="half" idx="10"/>
          </p:nvPr>
        </p:nvSpPr>
        <p:spPr/>
        <p:txBody>
          <a:bodyPr/>
          <a:lstStyle/>
          <a:p>
            <a:fld id="{637BB8B0-AD12-48C2-A288-E9C0D7719A4A}" type="datetimeFigureOut">
              <a:rPr lang="en-US" smtClean="0"/>
              <a:t>4/25/2026</a:t>
            </a:fld>
            <a:endParaRPr lang="en-US"/>
          </a:p>
        </p:txBody>
      </p:sp>
      <p:sp>
        <p:nvSpPr>
          <p:cNvPr id="4" name="Footer Placeholder 3">
            <a:extLst>
              <a:ext uri="{FF2B5EF4-FFF2-40B4-BE49-F238E27FC236}">
                <a16:creationId xmlns:a16="http://schemas.microsoft.com/office/drawing/2014/main" id="{A67BC584-D673-A401-2488-80C327E10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16D19C-5E2E-AD0D-8631-56864FFEE4A2}"/>
              </a:ext>
            </a:extLst>
          </p:cNvPr>
          <p:cNvSpPr>
            <a:spLocks noGrp="1"/>
          </p:cNvSpPr>
          <p:nvPr>
            <p:ph type="sldNum" sz="quarter" idx="12"/>
          </p:nvPr>
        </p:nvSpPr>
        <p:spPr/>
        <p:txBody>
          <a:bodyPr/>
          <a:lstStyle/>
          <a:p>
            <a:fld id="{72E5F0E8-B6A9-46FD-AB38-D403593C0D80}" type="slidenum">
              <a:rPr lang="en-US" smtClean="0"/>
              <a:t>‹#›</a:t>
            </a:fld>
            <a:endParaRPr lang="en-US"/>
          </a:p>
        </p:txBody>
      </p:sp>
    </p:spTree>
    <p:extLst>
      <p:ext uri="{BB962C8B-B14F-4D97-AF65-F5344CB8AC3E}">
        <p14:creationId xmlns:p14="http://schemas.microsoft.com/office/powerpoint/2010/main" val="468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28C59-5CDC-6E85-FC1F-DB12C14653C1}"/>
              </a:ext>
            </a:extLst>
          </p:cNvPr>
          <p:cNvSpPr>
            <a:spLocks noGrp="1"/>
          </p:cNvSpPr>
          <p:nvPr>
            <p:ph type="dt" sz="half" idx="10"/>
          </p:nvPr>
        </p:nvSpPr>
        <p:spPr/>
        <p:txBody>
          <a:bodyPr/>
          <a:lstStyle/>
          <a:p>
            <a:fld id="{637BB8B0-AD12-48C2-A288-E9C0D7719A4A}" type="datetimeFigureOut">
              <a:rPr lang="en-US" smtClean="0"/>
              <a:t>4/25/2026</a:t>
            </a:fld>
            <a:endParaRPr lang="en-US"/>
          </a:p>
        </p:txBody>
      </p:sp>
      <p:sp>
        <p:nvSpPr>
          <p:cNvPr id="3" name="Footer Placeholder 2">
            <a:extLst>
              <a:ext uri="{FF2B5EF4-FFF2-40B4-BE49-F238E27FC236}">
                <a16:creationId xmlns:a16="http://schemas.microsoft.com/office/drawing/2014/main" id="{DD6079CC-E7EA-6676-436A-84A92A7E9A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CEBF49-2932-F1DE-77A5-65ABC7A0FA1D}"/>
              </a:ext>
            </a:extLst>
          </p:cNvPr>
          <p:cNvSpPr>
            <a:spLocks noGrp="1"/>
          </p:cNvSpPr>
          <p:nvPr>
            <p:ph type="sldNum" sz="quarter" idx="12"/>
          </p:nvPr>
        </p:nvSpPr>
        <p:spPr/>
        <p:txBody>
          <a:bodyPr/>
          <a:lstStyle/>
          <a:p>
            <a:fld id="{72E5F0E8-B6A9-46FD-AB38-D403593C0D80}" type="slidenum">
              <a:rPr lang="en-US" smtClean="0"/>
              <a:t>‹#›</a:t>
            </a:fld>
            <a:endParaRPr lang="en-US"/>
          </a:p>
        </p:txBody>
      </p:sp>
    </p:spTree>
    <p:extLst>
      <p:ext uri="{BB962C8B-B14F-4D97-AF65-F5344CB8AC3E}">
        <p14:creationId xmlns:p14="http://schemas.microsoft.com/office/powerpoint/2010/main" val="97411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9446-13CB-A635-36FA-6A9B58C97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10F95A-7071-403D-EF26-317AC8739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A2AAC-728D-F213-05B2-AF36D6EBF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F5753-199F-A378-CF84-2EFFCBD9106B}"/>
              </a:ext>
            </a:extLst>
          </p:cNvPr>
          <p:cNvSpPr>
            <a:spLocks noGrp="1"/>
          </p:cNvSpPr>
          <p:nvPr>
            <p:ph type="dt" sz="half" idx="10"/>
          </p:nvPr>
        </p:nvSpPr>
        <p:spPr/>
        <p:txBody>
          <a:bodyPr/>
          <a:lstStyle/>
          <a:p>
            <a:fld id="{637BB8B0-AD12-48C2-A288-E9C0D7719A4A}" type="datetimeFigureOut">
              <a:rPr lang="en-US" smtClean="0"/>
              <a:t>4/25/2026</a:t>
            </a:fld>
            <a:endParaRPr lang="en-US"/>
          </a:p>
        </p:txBody>
      </p:sp>
      <p:sp>
        <p:nvSpPr>
          <p:cNvPr id="6" name="Footer Placeholder 5">
            <a:extLst>
              <a:ext uri="{FF2B5EF4-FFF2-40B4-BE49-F238E27FC236}">
                <a16:creationId xmlns:a16="http://schemas.microsoft.com/office/drawing/2014/main" id="{26E9E703-5D38-76D6-5550-9F792785D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5F538-DE19-2960-C208-CFFFE5741AEF}"/>
              </a:ext>
            </a:extLst>
          </p:cNvPr>
          <p:cNvSpPr>
            <a:spLocks noGrp="1"/>
          </p:cNvSpPr>
          <p:nvPr>
            <p:ph type="sldNum" sz="quarter" idx="12"/>
          </p:nvPr>
        </p:nvSpPr>
        <p:spPr/>
        <p:txBody>
          <a:bodyPr/>
          <a:lstStyle/>
          <a:p>
            <a:fld id="{72E5F0E8-B6A9-46FD-AB38-D403593C0D80}" type="slidenum">
              <a:rPr lang="en-US" smtClean="0"/>
              <a:t>‹#›</a:t>
            </a:fld>
            <a:endParaRPr lang="en-US"/>
          </a:p>
        </p:txBody>
      </p:sp>
    </p:spTree>
    <p:extLst>
      <p:ext uri="{BB962C8B-B14F-4D97-AF65-F5344CB8AC3E}">
        <p14:creationId xmlns:p14="http://schemas.microsoft.com/office/powerpoint/2010/main" val="129262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FDA74-77AB-A2A1-7C63-B43E640A4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DD81D1-3822-C447-667B-101EA63904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8C7C7E-D992-14EE-EE69-741450002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57980-BEDC-1051-644E-EE105103AC55}"/>
              </a:ext>
            </a:extLst>
          </p:cNvPr>
          <p:cNvSpPr>
            <a:spLocks noGrp="1"/>
          </p:cNvSpPr>
          <p:nvPr>
            <p:ph type="dt" sz="half" idx="10"/>
          </p:nvPr>
        </p:nvSpPr>
        <p:spPr/>
        <p:txBody>
          <a:bodyPr/>
          <a:lstStyle/>
          <a:p>
            <a:fld id="{637BB8B0-AD12-48C2-A288-E9C0D7719A4A}" type="datetimeFigureOut">
              <a:rPr lang="en-US" smtClean="0"/>
              <a:t>4/25/2026</a:t>
            </a:fld>
            <a:endParaRPr lang="en-US"/>
          </a:p>
        </p:txBody>
      </p:sp>
      <p:sp>
        <p:nvSpPr>
          <p:cNvPr id="6" name="Footer Placeholder 5">
            <a:extLst>
              <a:ext uri="{FF2B5EF4-FFF2-40B4-BE49-F238E27FC236}">
                <a16:creationId xmlns:a16="http://schemas.microsoft.com/office/drawing/2014/main" id="{C0BEEA64-B723-44B0-9D35-645322F315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D0595-F676-0A48-C917-F9B9892261E2}"/>
              </a:ext>
            </a:extLst>
          </p:cNvPr>
          <p:cNvSpPr>
            <a:spLocks noGrp="1"/>
          </p:cNvSpPr>
          <p:nvPr>
            <p:ph type="sldNum" sz="quarter" idx="12"/>
          </p:nvPr>
        </p:nvSpPr>
        <p:spPr/>
        <p:txBody>
          <a:bodyPr/>
          <a:lstStyle/>
          <a:p>
            <a:fld id="{72E5F0E8-B6A9-46FD-AB38-D403593C0D80}" type="slidenum">
              <a:rPr lang="en-US" smtClean="0"/>
              <a:t>‹#›</a:t>
            </a:fld>
            <a:endParaRPr lang="en-US"/>
          </a:p>
        </p:txBody>
      </p:sp>
    </p:spTree>
    <p:extLst>
      <p:ext uri="{BB962C8B-B14F-4D97-AF65-F5344CB8AC3E}">
        <p14:creationId xmlns:p14="http://schemas.microsoft.com/office/powerpoint/2010/main" val="397800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F386FB-044C-C8FA-BDBE-3EC7EE7702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248486-FDB7-A663-BF54-996A16297D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EFD4F-FEBC-252C-0F65-5F3B4B98FE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7BB8B0-AD12-48C2-A288-E9C0D7719A4A}" type="datetimeFigureOut">
              <a:rPr lang="en-US" smtClean="0"/>
              <a:t>4/25/2026</a:t>
            </a:fld>
            <a:endParaRPr lang="en-US"/>
          </a:p>
        </p:txBody>
      </p:sp>
      <p:sp>
        <p:nvSpPr>
          <p:cNvPr id="5" name="Footer Placeholder 4">
            <a:extLst>
              <a:ext uri="{FF2B5EF4-FFF2-40B4-BE49-F238E27FC236}">
                <a16:creationId xmlns:a16="http://schemas.microsoft.com/office/drawing/2014/main" id="{CCAB6092-D4AB-61A5-2A61-2A26FB3D7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AD4A73E-B877-7199-4497-9DE0E80A87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E5F0E8-B6A9-46FD-AB38-D403593C0D80}" type="slidenum">
              <a:rPr lang="en-US" smtClean="0"/>
              <a:t>‹#›</a:t>
            </a:fld>
            <a:endParaRPr lang="en-US"/>
          </a:p>
        </p:txBody>
      </p:sp>
    </p:spTree>
    <p:extLst>
      <p:ext uri="{BB962C8B-B14F-4D97-AF65-F5344CB8AC3E}">
        <p14:creationId xmlns:p14="http://schemas.microsoft.com/office/powerpoint/2010/main" val="2692719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atue of underwater Christ in Portofino Italy - YouTube">
            <a:extLst>
              <a:ext uri="{FF2B5EF4-FFF2-40B4-BE49-F238E27FC236}">
                <a16:creationId xmlns:a16="http://schemas.microsoft.com/office/drawing/2014/main" id="{671FC1A6-CAA8-9036-1149-9EF0DFE59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852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42A4D0-D3D5-E96C-E891-6A9A8EDE4BA0}"/>
              </a:ext>
            </a:extLst>
          </p:cNvPr>
          <p:cNvPicPr>
            <a:picLocks noChangeAspect="1"/>
          </p:cNvPicPr>
          <p:nvPr/>
        </p:nvPicPr>
        <p:blipFill>
          <a:blip r:embed="rId3"/>
          <a:stretch>
            <a:fillRect/>
          </a:stretch>
        </p:blipFill>
        <p:spPr>
          <a:xfrm>
            <a:off x="3239" y="0"/>
            <a:ext cx="12185522" cy="6858000"/>
          </a:xfrm>
          <a:prstGeom prst="rect">
            <a:avLst/>
          </a:prstGeom>
        </p:spPr>
      </p:pic>
    </p:spTree>
    <p:extLst>
      <p:ext uri="{BB962C8B-B14F-4D97-AF65-F5344CB8AC3E}">
        <p14:creationId xmlns:p14="http://schemas.microsoft.com/office/powerpoint/2010/main" val="2721598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3B4929-2653-FD2D-6161-A16974B7C89C}"/>
              </a:ext>
            </a:extLst>
          </p:cNvPr>
          <p:cNvPicPr>
            <a:picLocks noChangeAspect="1"/>
          </p:cNvPicPr>
          <p:nvPr/>
        </p:nvPicPr>
        <p:blipFill>
          <a:blip r:embed="rId3"/>
          <a:stretch>
            <a:fillRect/>
          </a:stretch>
        </p:blipFill>
        <p:spPr>
          <a:xfrm>
            <a:off x="3239" y="0"/>
            <a:ext cx="12185522" cy="6858000"/>
          </a:xfrm>
          <a:prstGeom prst="rect">
            <a:avLst/>
          </a:prstGeom>
        </p:spPr>
      </p:pic>
      <p:sp>
        <p:nvSpPr>
          <p:cNvPr id="5" name="TextBox 4">
            <a:extLst>
              <a:ext uri="{FF2B5EF4-FFF2-40B4-BE49-F238E27FC236}">
                <a16:creationId xmlns:a16="http://schemas.microsoft.com/office/drawing/2014/main" id="{2F061D91-1D44-BB7D-2F87-7AF06A270E02}"/>
              </a:ext>
            </a:extLst>
          </p:cNvPr>
          <p:cNvSpPr txBox="1"/>
          <p:nvPr/>
        </p:nvSpPr>
        <p:spPr>
          <a:xfrm>
            <a:off x="219075" y="335966"/>
            <a:ext cx="4819650" cy="5074594"/>
          </a:xfrm>
          <a:prstGeom prst="rect">
            <a:avLst/>
          </a:prstGeom>
          <a:solidFill>
            <a:schemeClr val="bg1">
              <a:alpha val="54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Matthew 3:15</a:t>
            </a:r>
          </a:p>
          <a:p>
            <a:pPr marL="0" marR="0">
              <a:lnSpc>
                <a:spcPct val="115000"/>
              </a:lnSpc>
              <a:spcAft>
                <a:spcPts val="800"/>
              </a:spcAft>
              <a:buNone/>
            </a:pPr>
            <a:r>
              <a:rPr lang="en-US" sz="3600" b="1" kern="100" dirty="0">
                <a:effectLst/>
                <a:latin typeface="Aptos" panose="020B0004020202020204" pitchFamily="34" charset="0"/>
                <a:ea typeface="Times New Roman" panose="02020603050405020304" pitchFamily="18" charset="0"/>
                <a:cs typeface="Times New Roman" panose="02020603050405020304" pitchFamily="18" charset="0"/>
              </a:rPr>
              <a:t>And Jesus answering said unto him, Suffer it to be so now: for thus it becometh us to </a:t>
            </a:r>
            <a:r>
              <a:rPr lang="en-US" sz="3600" b="1" u="sng" kern="100" dirty="0">
                <a:effectLst/>
                <a:latin typeface="Aptos" panose="020B0004020202020204" pitchFamily="34" charset="0"/>
                <a:ea typeface="Times New Roman" panose="02020603050405020304" pitchFamily="18" charset="0"/>
                <a:cs typeface="Times New Roman" panose="02020603050405020304" pitchFamily="18" charset="0"/>
              </a:rPr>
              <a:t>fulfil all righteousness</a:t>
            </a:r>
            <a:r>
              <a:rPr lang="en-US" sz="3600" b="1" kern="100" dirty="0">
                <a:effectLst/>
                <a:latin typeface="Aptos" panose="020B0004020202020204" pitchFamily="34" charset="0"/>
                <a:ea typeface="Times New Roman" panose="02020603050405020304" pitchFamily="18" charset="0"/>
                <a:cs typeface="Times New Roman" panose="02020603050405020304" pitchFamily="18" charset="0"/>
              </a:rPr>
              <a:t>. Then he suffered him.</a:t>
            </a:r>
            <a:endParaRPr lang="en-US" sz="36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3750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0AAEA-4B7B-7FBA-6303-F9DD89DC4FA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9FC6950-2644-D328-CC10-6A514D143DC2}"/>
              </a:ext>
            </a:extLst>
          </p:cNvPr>
          <p:cNvPicPr>
            <a:picLocks noChangeAspect="1"/>
          </p:cNvPicPr>
          <p:nvPr/>
        </p:nvPicPr>
        <p:blipFill>
          <a:blip r:embed="rId3"/>
          <a:stretch>
            <a:fillRect/>
          </a:stretch>
        </p:blipFill>
        <p:spPr>
          <a:xfrm>
            <a:off x="3239" y="0"/>
            <a:ext cx="12185522" cy="6858000"/>
          </a:xfrm>
          <a:prstGeom prst="rect">
            <a:avLst/>
          </a:prstGeom>
        </p:spPr>
      </p:pic>
      <p:sp>
        <p:nvSpPr>
          <p:cNvPr id="5" name="TextBox 4">
            <a:extLst>
              <a:ext uri="{FF2B5EF4-FFF2-40B4-BE49-F238E27FC236}">
                <a16:creationId xmlns:a16="http://schemas.microsoft.com/office/drawing/2014/main" id="{66909931-2E2F-05B1-F366-D6D835982CAF}"/>
              </a:ext>
            </a:extLst>
          </p:cNvPr>
          <p:cNvSpPr txBox="1"/>
          <p:nvPr/>
        </p:nvSpPr>
        <p:spPr>
          <a:xfrm>
            <a:off x="219075" y="335966"/>
            <a:ext cx="4819650" cy="5074594"/>
          </a:xfrm>
          <a:prstGeom prst="rect">
            <a:avLst/>
          </a:prstGeom>
          <a:solidFill>
            <a:schemeClr val="bg1">
              <a:alpha val="54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Philippians 3:9</a:t>
            </a:r>
          </a:p>
          <a:p>
            <a:pPr marL="0" marR="0">
              <a:buNone/>
            </a:pPr>
            <a:r>
              <a:rPr lang="en-US" sz="3600" b="1" dirty="0">
                <a:effectLst/>
                <a:latin typeface="Times New Roman" panose="02020603050405020304" pitchFamily="18" charset="0"/>
                <a:ea typeface="Times New Roman" panose="02020603050405020304" pitchFamily="18" charset="0"/>
              </a:rPr>
              <a:t>And be found in him, not having mine own righteousness, which is of the law, but that which is through the faith of Christ, the righteousness which is of God by faith:</a:t>
            </a:r>
          </a:p>
        </p:txBody>
      </p:sp>
    </p:spTree>
    <p:extLst>
      <p:ext uri="{BB962C8B-B14F-4D97-AF65-F5344CB8AC3E}">
        <p14:creationId xmlns:p14="http://schemas.microsoft.com/office/powerpoint/2010/main" val="227888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7790EF32-EDBE-891A-5C7D-6EF236E4B2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71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17B3-3E4A-92EB-3AB5-6E6E1B7AF521}"/>
            </a:ext>
          </a:extLst>
        </p:cNvPr>
        <p:cNvGrpSpPr/>
        <p:nvPr/>
      </p:nvGrpSpPr>
      <p:grpSpPr>
        <a:xfrm>
          <a:off x="0" y="0"/>
          <a:ext cx="0" cy="0"/>
          <a:chOff x="0" y="0"/>
          <a:chExt cx="0" cy="0"/>
        </a:xfrm>
      </p:grpSpPr>
      <p:pic>
        <p:nvPicPr>
          <p:cNvPr id="1026" name="Picture 2" descr="Why Jesus was Baptized | Awakened to Grace">
            <a:extLst>
              <a:ext uri="{FF2B5EF4-FFF2-40B4-BE49-F238E27FC236}">
                <a16:creationId xmlns:a16="http://schemas.microsoft.com/office/drawing/2014/main" id="{8C94A7CF-464E-B585-7525-48F6D811E9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78"/>
          <a:stretch>
            <a:fillRect/>
          </a:stretch>
        </p:blipFill>
        <p:spPr bwMode="auto">
          <a:xfrm>
            <a:off x="-1" y="0"/>
            <a:ext cx="12192001" cy="6864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94CC49-A19D-F8D2-4049-A4897F6DB252}"/>
              </a:ext>
            </a:extLst>
          </p:cNvPr>
          <p:cNvSpPr txBox="1"/>
          <p:nvPr/>
        </p:nvSpPr>
        <p:spPr>
          <a:xfrm>
            <a:off x="404812" y="209490"/>
            <a:ext cx="11368087" cy="1889107"/>
          </a:xfrm>
          <a:prstGeom prst="rect">
            <a:avLst/>
          </a:prstGeom>
          <a:solidFill>
            <a:schemeClr val="bg1">
              <a:alpha val="42000"/>
            </a:schemeClr>
          </a:solidFill>
        </p:spPr>
        <p:txBody>
          <a:bodyPr wrap="square">
            <a:spAutoFit/>
          </a:bodyPr>
          <a:lstStyle/>
          <a:p>
            <a:pPr marL="0" marR="0">
              <a:buNone/>
            </a:pPr>
            <a:r>
              <a:rPr lang="en-US" sz="3600" b="1" dirty="0">
                <a:effectLst/>
                <a:latin typeface="Times New Roman" panose="02020603050405020304" pitchFamily="18" charset="0"/>
                <a:ea typeface="Times New Roman" panose="02020603050405020304" pitchFamily="18" charset="0"/>
              </a:rPr>
              <a:t>Isaiah 64:1</a:t>
            </a:r>
          </a:p>
          <a:p>
            <a:pPr marL="0" marR="0">
              <a:lnSpc>
                <a:spcPct val="115000"/>
              </a:lnSpc>
              <a:spcAft>
                <a:spcPts val="800"/>
              </a:spcAft>
              <a:buNone/>
            </a:pPr>
            <a:r>
              <a:rPr lang="en-US" sz="3600" b="1" kern="100" dirty="0">
                <a:effectLst/>
                <a:latin typeface="Aptos" panose="020B0004020202020204" pitchFamily="34" charset="0"/>
                <a:ea typeface="Times New Roman" panose="02020603050405020304" pitchFamily="18" charset="0"/>
                <a:cs typeface="Times New Roman" panose="02020603050405020304" pitchFamily="18" charset="0"/>
              </a:rPr>
              <a:t>Oh that thou </a:t>
            </a:r>
            <a:r>
              <a:rPr lang="en-US" sz="3600" b="1" kern="100" dirty="0" err="1">
                <a:effectLst/>
                <a:latin typeface="Aptos" panose="020B0004020202020204" pitchFamily="34" charset="0"/>
                <a:ea typeface="Times New Roman" panose="02020603050405020304" pitchFamily="18" charset="0"/>
                <a:cs typeface="Times New Roman" panose="02020603050405020304" pitchFamily="18" charset="0"/>
              </a:rPr>
              <a:t>wouldest</a:t>
            </a:r>
            <a:r>
              <a:rPr lang="en-US" sz="3600" b="1" kern="100" dirty="0">
                <a:effectLst/>
                <a:latin typeface="Aptos" panose="020B0004020202020204" pitchFamily="34" charset="0"/>
                <a:ea typeface="Times New Roman" panose="02020603050405020304" pitchFamily="18" charset="0"/>
                <a:cs typeface="Times New Roman" panose="02020603050405020304" pitchFamily="18" charset="0"/>
              </a:rPr>
              <a:t> rend the heavens, that thou </a:t>
            </a:r>
            <a:r>
              <a:rPr lang="en-US" sz="3600" b="1" kern="100" dirty="0" err="1">
                <a:effectLst/>
                <a:latin typeface="Aptos" panose="020B0004020202020204" pitchFamily="34" charset="0"/>
                <a:ea typeface="Times New Roman" panose="02020603050405020304" pitchFamily="18" charset="0"/>
                <a:cs typeface="Times New Roman" panose="02020603050405020304" pitchFamily="18" charset="0"/>
              </a:rPr>
              <a:t>wouldest</a:t>
            </a:r>
            <a:r>
              <a:rPr lang="en-US" sz="3600" b="1" kern="100" dirty="0">
                <a:effectLst/>
                <a:latin typeface="Aptos" panose="020B0004020202020204" pitchFamily="34" charset="0"/>
                <a:ea typeface="Times New Roman" panose="02020603050405020304" pitchFamily="18" charset="0"/>
                <a:cs typeface="Times New Roman" panose="02020603050405020304" pitchFamily="18" charset="0"/>
              </a:rPr>
              <a:t> come down…</a:t>
            </a:r>
            <a:endParaRPr lang="en-US" sz="36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2094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0"/>
                                  </p:stCondLst>
                                  <p:childTnLst>
                                    <p:animEffect transition="out" filter="fade">
                                      <p:cBhvr>
                                        <p:cTn id="6" dur="4750"/>
                                        <p:tgtEl>
                                          <p:spTgt spid="3"/>
                                        </p:tgtEl>
                                      </p:cBhvr>
                                    </p:animEffect>
                                    <p:set>
                                      <p:cBhvr>
                                        <p:cTn id="7" dur="1" fill="hold">
                                          <p:stCondLst>
                                            <p:cond delay="4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TotalTime>
  <Words>108</Words>
  <Application>Microsoft Office PowerPoint</Application>
  <PresentationFormat>Widescreen</PresentationFormat>
  <Paragraphs>13</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Jerry Shirley</dc:creator>
  <cp:lastModifiedBy>Jerry Shirley</cp:lastModifiedBy>
  <cp:revision>1</cp:revision>
  <dcterms:created xsi:type="dcterms:W3CDTF">2026-04-25T15:55:19Z</dcterms:created>
  <dcterms:modified xsi:type="dcterms:W3CDTF">2026-04-25T16:43:58Z</dcterms:modified>
</cp:coreProperties>
</file>