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57" r:id="rId3"/>
    <p:sldId id="266" r:id="rId4"/>
    <p:sldId id="268" r:id="rId5"/>
    <p:sldId id="269" r:id="rId6"/>
    <p:sldId id="270" r:id="rId7"/>
    <p:sldId id="271" r:id="rId8"/>
    <p:sldId id="272" r:id="rId9"/>
    <p:sldId id="273" r:id="rId10"/>
    <p:sldId id="274" r:id="rId11"/>
    <p:sldId id="275"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38FFA-0CD1-44BE-B868-1F6C6E3DAF4D}"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960CC-AB3D-4179-B038-ED86E2140A9D}" type="slidenum">
              <a:rPr lang="en-US" smtClean="0"/>
              <a:t>‹#›</a:t>
            </a:fld>
            <a:endParaRPr lang="en-US"/>
          </a:p>
        </p:txBody>
      </p:sp>
    </p:spTree>
    <p:extLst>
      <p:ext uri="{BB962C8B-B14F-4D97-AF65-F5344CB8AC3E}">
        <p14:creationId xmlns:p14="http://schemas.microsoft.com/office/powerpoint/2010/main" val="155464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one of those great portions of Scripture </a:t>
            </a:r>
            <a:endParaRPr lang="en-US" dirty="0"/>
          </a:p>
        </p:txBody>
      </p:sp>
      <p:sp>
        <p:nvSpPr>
          <p:cNvPr id="4" name="Slide Number Placeholder 3"/>
          <p:cNvSpPr>
            <a:spLocks noGrp="1"/>
          </p:cNvSpPr>
          <p:nvPr>
            <p:ph type="sldNum" sz="quarter" idx="5"/>
          </p:nvPr>
        </p:nvSpPr>
        <p:spPr/>
        <p:txBody>
          <a:bodyPr/>
          <a:lstStyle/>
          <a:p>
            <a:fld id="{017A2ED7-1DB6-4AD9-B5D2-85578F52A5D6}" type="slidenum">
              <a:rPr lang="en-US" smtClean="0"/>
              <a:t>2</a:t>
            </a:fld>
            <a:endParaRPr lang="en-US"/>
          </a:p>
        </p:txBody>
      </p:sp>
    </p:spTree>
    <p:extLst>
      <p:ext uri="{BB962C8B-B14F-4D97-AF65-F5344CB8AC3E}">
        <p14:creationId xmlns:p14="http://schemas.microsoft.com/office/powerpoint/2010/main" val="143692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9907-722A-272A-C8D0-0A2219B2E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83708-326B-C82A-06F5-90BE67846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01832-B11D-CE92-61B8-E16D6819D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EB30F6-0B14-F062-778F-9ECA5B40169C}"/>
              </a:ext>
            </a:extLst>
          </p:cNvPr>
          <p:cNvSpPr>
            <a:spLocks noGrp="1"/>
          </p:cNvSpPr>
          <p:nvPr>
            <p:ph type="sldNum" sz="quarter" idx="5"/>
          </p:nvPr>
        </p:nvSpPr>
        <p:spPr/>
        <p:txBody>
          <a:bodyPr/>
          <a:lstStyle/>
          <a:p>
            <a:fld id="{017A2ED7-1DB6-4AD9-B5D2-85578F52A5D6}" type="slidenum">
              <a:rPr lang="en-US" smtClean="0"/>
              <a:t>11</a:t>
            </a:fld>
            <a:endParaRPr lang="en-US"/>
          </a:p>
        </p:txBody>
      </p:sp>
    </p:spTree>
    <p:extLst>
      <p:ext uri="{BB962C8B-B14F-4D97-AF65-F5344CB8AC3E}">
        <p14:creationId xmlns:p14="http://schemas.microsoft.com/office/powerpoint/2010/main" val="231259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2CDA-F788-BDA4-2FA5-88DEB2A24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E52A5-6B0B-15A1-7B7D-68009DFD3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56AA1-9AAF-A739-330B-8728955F68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95FB54-6B81-3682-169D-F012F203BD9F}"/>
              </a:ext>
            </a:extLst>
          </p:cNvPr>
          <p:cNvSpPr>
            <a:spLocks noGrp="1"/>
          </p:cNvSpPr>
          <p:nvPr>
            <p:ph type="sldNum" sz="quarter" idx="5"/>
          </p:nvPr>
        </p:nvSpPr>
        <p:spPr/>
        <p:txBody>
          <a:bodyPr/>
          <a:lstStyle/>
          <a:p>
            <a:fld id="{017A2ED7-1DB6-4AD9-B5D2-85578F52A5D6}" type="slidenum">
              <a:rPr lang="en-US" smtClean="0"/>
              <a:t>12</a:t>
            </a:fld>
            <a:endParaRPr lang="en-US"/>
          </a:p>
        </p:txBody>
      </p:sp>
    </p:spTree>
    <p:extLst>
      <p:ext uri="{BB962C8B-B14F-4D97-AF65-F5344CB8AC3E}">
        <p14:creationId xmlns:p14="http://schemas.microsoft.com/office/powerpoint/2010/main" val="100510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885F-A86B-AF76-A486-601FB0078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0F91B-6925-77D6-5028-E19E9D501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30006-1A1A-17ED-80BF-CC41980844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38819-D422-B22E-991B-45822B280749}"/>
              </a:ext>
            </a:extLst>
          </p:cNvPr>
          <p:cNvSpPr>
            <a:spLocks noGrp="1"/>
          </p:cNvSpPr>
          <p:nvPr>
            <p:ph type="sldNum" sz="quarter" idx="5"/>
          </p:nvPr>
        </p:nvSpPr>
        <p:spPr/>
        <p:txBody>
          <a:bodyPr/>
          <a:lstStyle/>
          <a:p>
            <a:fld id="{017A2ED7-1DB6-4AD9-B5D2-85578F52A5D6}" type="slidenum">
              <a:rPr lang="en-US" smtClean="0"/>
              <a:t>13</a:t>
            </a:fld>
            <a:endParaRPr lang="en-US"/>
          </a:p>
        </p:txBody>
      </p:sp>
    </p:spTree>
    <p:extLst>
      <p:ext uri="{BB962C8B-B14F-4D97-AF65-F5344CB8AC3E}">
        <p14:creationId xmlns:p14="http://schemas.microsoft.com/office/powerpoint/2010/main" val="53314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C0CD-567A-2EB5-669F-E811A3AEF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B2698-4ED4-7C96-E438-CD63D270D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776CD-AF7A-9D4D-D5DB-23E2872FB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C398C4-521B-5D00-B178-9D5A4772E291}"/>
              </a:ext>
            </a:extLst>
          </p:cNvPr>
          <p:cNvSpPr>
            <a:spLocks noGrp="1"/>
          </p:cNvSpPr>
          <p:nvPr>
            <p:ph type="sldNum" sz="quarter" idx="5"/>
          </p:nvPr>
        </p:nvSpPr>
        <p:spPr/>
        <p:txBody>
          <a:bodyPr/>
          <a:lstStyle/>
          <a:p>
            <a:fld id="{017A2ED7-1DB6-4AD9-B5D2-85578F52A5D6}" type="slidenum">
              <a:rPr lang="en-US" smtClean="0"/>
              <a:t>3</a:t>
            </a:fld>
            <a:endParaRPr lang="en-US"/>
          </a:p>
        </p:txBody>
      </p:sp>
    </p:spTree>
    <p:extLst>
      <p:ext uri="{BB962C8B-B14F-4D97-AF65-F5344CB8AC3E}">
        <p14:creationId xmlns:p14="http://schemas.microsoft.com/office/powerpoint/2010/main" val="85767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4D46-24CF-E8EB-C9F5-8E90DCCAA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9A089-1A39-DA0F-986F-41764F07D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DCF8D-B4EF-1070-F40E-2EB2D2290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42E44-FCE5-C940-BBD5-6070FB787D45}"/>
              </a:ext>
            </a:extLst>
          </p:cNvPr>
          <p:cNvSpPr>
            <a:spLocks noGrp="1"/>
          </p:cNvSpPr>
          <p:nvPr>
            <p:ph type="sldNum" sz="quarter" idx="5"/>
          </p:nvPr>
        </p:nvSpPr>
        <p:spPr/>
        <p:txBody>
          <a:bodyPr/>
          <a:lstStyle/>
          <a:p>
            <a:fld id="{017A2ED7-1DB6-4AD9-B5D2-85578F52A5D6}" type="slidenum">
              <a:rPr lang="en-US" smtClean="0"/>
              <a:t>4</a:t>
            </a:fld>
            <a:endParaRPr lang="en-US"/>
          </a:p>
        </p:txBody>
      </p:sp>
    </p:spTree>
    <p:extLst>
      <p:ext uri="{BB962C8B-B14F-4D97-AF65-F5344CB8AC3E}">
        <p14:creationId xmlns:p14="http://schemas.microsoft.com/office/powerpoint/2010/main" val="273992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C8237-9B23-A909-DD08-10EFFC745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5DF23-9FB8-529B-6ADF-9C812894F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78986-B37F-69DA-AD98-8FC91765FF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12A8F5-2F0F-3B85-A8A4-21A24BE117F8}"/>
              </a:ext>
            </a:extLst>
          </p:cNvPr>
          <p:cNvSpPr>
            <a:spLocks noGrp="1"/>
          </p:cNvSpPr>
          <p:nvPr>
            <p:ph type="sldNum" sz="quarter" idx="5"/>
          </p:nvPr>
        </p:nvSpPr>
        <p:spPr/>
        <p:txBody>
          <a:bodyPr/>
          <a:lstStyle/>
          <a:p>
            <a:fld id="{017A2ED7-1DB6-4AD9-B5D2-85578F52A5D6}" type="slidenum">
              <a:rPr lang="en-US" smtClean="0"/>
              <a:t>5</a:t>
            </a:fld>
            <a:endParaRPr lang="en-US"/>
          </a:p>
        </p:txBody>
      </p:sp>
    </p:spTree>
    <p:extLst>
      <p:ext uri="{BB962C8B-B14F-4D97-AF65-F5344CB8AC3E}">
        <p14:creationId xmlns:p14="http://schemas.microsoft.com/office/powerpoint/2010/main" val="3989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9FCB-EF1A-B5F5-30CE-74F7A5A85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8F12E-25BA-37D5-F8D8-7E5C102D7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5E428-CBBE-8931-D18E-F35710744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586C2-6621-20AE-FFF7-E663B74A5D41}"/>
              </a:ext>
            </a:extLst>
          </p:cNvPr>
          <p:cNvSpPr>
            <a:spLocks noGrp="1"/>
          </p:cNvSpPr>
          <p:nvPr>
            <p:ph type="sldNum" sz="quarter" idx="5"/>
          </p:nvPr>
        </p:nvSpPr>
        <p:spPr/>
        <p:txBody>
          <a:bodyPr/>
          <a:lstStyle/>
          <a:p>
            <a:fld id="{017A2ED7-1DB6-4AD9-B5D2-85578F52A5D6}" type="slidenum">
              <a:rPr lang="en-US" smtClean="0"/>
              <a:t>6</a:t>
            </a:fld>
            <a:endParaRPr lang="en-US"/>
          </a:p>
        </p:txBody>
      </p:sp>
    </p:spTree>
    <p:extLst>
      <p:ext uri="{BB962C8B-B14F-4D97-AF65-F5344CB8AC3E}">
        <p14:creationId xmlns:p14="http://schemas.microsoft.com/office/powerpoint/2010/main" val="261648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CA90-95F9-630C-773C-BF560289C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FFE7C-3914-5F94-B571-77556F80E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08438-729C-DEC1-E065-2FA845280F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C53843-D534-E036-2438-D777F5AAA883}"/>
              </a:ext>
            </a:extLst>
          </p:cNvPr>
          <p:cNvSpPr>
            <a:spLocks noGrp="1"/>
          </p:cNvSpPr>
          <p:nvPr>
            <p:ph type="sldNum" sz="quarter" idx="5"/>
          </p:nvPr>
        </p:nvSpPr>
        <p:spPr/>
        <p:txBody>
          <a:bodyPr/>
          <a:lstStyle/>
          <a:p>
            <a:fld id="{017A2ED7-1DB6-4AD9-B5D2-85578F52A5D6}" type="slidenum">
              <a:rPr lang="en-US" smtClean="0"/>
              <a:t>7</a:t>
            </a:fld>
            <a:endParaRPr lang="en-US"/>
          </a:p>
        </p:txBody>
      </p:sp>
    </p:spTree>
    <p:extLst>
      <p:ext uri="{BB962C8B-B14F-4D97-AF65-F5344CB8AC3E}">
        <p14:creationId xmlns:p14="http://schemas.microsoft.com/office/powerpoint/2010/main" val="105956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6189E-8FE2-DE08-BE61-CFD09ECAC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A499B-417A-4ACB-7E49-0CBF168B6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1F2EE-4984-4875-721A-8281FF8838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CBD67-F10A-28B3-7B9E-9A75366BB7F9}"/>
              </a:ext>
            </a:extLst>
          </p:cNvPr>
          <p:cNvSpPr>
            <a:spLocks noGrp="1"/>
          </p:cNvSpPr>
          <p:nvPr>
            <p:ph type="sldNum" sz="quarter" idx="5"/>
          </p:nvPr>
        </p:nvSpPr>
        <p:spPr/>
        <p:txBody>
          <a:bodyPr/>
          <a:lstStyle/>
          <a:p>
            <a:fld id="{017A2ED7-1DB6-4AD9-B5D2-85578F52A5D6}" type="slidenum">
              <a:rPr lang="en-US" smtClean="0"/>
              <a:t>8</a:t>
            </a:fld>
            <a:endParaRPr lang="en-US"/>
          </a:p>
        </p:txBody>
      </p:sp>
    </p:spTree>
    <p:extLst>
      <p:ext uri="{BB962C8B-B14F-4D97-AF65-F5344CB8AC3E}">
        <p14:creationId xmlns:p14="http://schemas.microsoft.com/office/powerpoint/2010/main" val="30545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1CC39-776B-E49A-67AD-577BE101F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3E803-D697-AB74-282E-5BE8ECFCD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7D83C-8775-661A-03DB-0346C3DAE4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851C2-9C8E-87F8-69F7-E366433605C5}"/>
              </a:ext>
            </a:extLst>
          </p:cNvPr>
          <p:cNvSpPr>
            <a:spLocks noGrp="1"/>
          </p:cNvSpPr>
          <p:nvPr>
            <p:ph type="sldNum" sz="quarter" idx="5"/>
          </p:nvPr>
        </p:nvSpPr>
        <p:spPr/>
        <p:txBody>
          <a:bodyPr/>
          <a:lstStyle/>
          <a:p>
            <a:fld id="{017A2ED7-1DB6-4AD9-B5D2-85578F52A5D6}" type="slidenum">
              <a:rPr lang="en-US" smtClean="0"/>
              <a:t>9</a:t>
            </a:fld>
            <a:endParaRPr lang="en-US"/>
          </a:p>
        </p:txBody>
      </p:sp>
    </p:spTree>
    <p:extLst>
      <p:ext uri="{BB962C8B-B14F-4D97-AF65-F5344CB8AC3E}">
        <p14:creationId xmlns:p14="http://schemas.microsoft.com/office/powerpoint/2010/main" val="183545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01FF-066A-7E5B-3A2B-97540A8F8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44804-F0A6-9127-43C5-E772BA575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D6120-04F4-631C-F8F6-6C4DABE132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F5525-15B1-3707-5BD7-E4D1E2A36561}"/>
              </a:ext>
            </a:extLst>
          </p:cNvPr>
          <p:cNvSpPr>
            <a:spLocks noGrp="1"/>
          </p:cNvSpPr>
          <p:nvPr>
            <p:ph type="sldNum" sz="quarter" idx="5"/>
          </p:nvPr>
        </p:nvSpPr>
        <p:spPr/>
        <p:txBody>
          <a:bodyPr/>
          <a:lstStyle/>
          <a:p>
            <a:fld id="{017A2ED7-1DB6-4AD9-B5D2-85578F52A5D6}" type="slidenum">
              <a:rPr lang="en-US" smtClean="0"/>
              <a:t>10</a:t>
            </a:fld>
            <a:endParaRPr lang="en-US"/>
          </a:p>
        </p:txBody>
      </p:sp>
    </p:spTree>
    <p:extLst>
      <p:ext uri="{BB962C8B-B14F-4D97-AF65-F5344CB8AC3E}">
        <p14:creationId xmlns:p14="http://schemas.microsoft.com/office/powerpoint/2010/main" val="415917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3C50-F8D3-BED9-A425-1E24C96A5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EC8625-C71F-1C41-040D-0829451AB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052CF4-D53B-CF32-E312-22C596C5240F}"/>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5" name="Footer Placeholder 4">
            <a:extLst>
              <a:ext uri="{FF2B5EF4-FFF2-40B4-BE49-F238E27FC236}">
                <a16:creationId xmlns:a16="http://schemas.microsoft.com/office/drawing/2014/main" id="{76B46F59-58F5-5F80-BD3F-CEE7C82B3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C8C25-468D-7631-E819-60536B858813}"/>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190208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CB36-7EE4-9C65-6E20-D08DFB9B4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C0CF57-3DA1-A645-C7EC-9272F1301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73D03-AE06-E1B2-48D2-B449D323751B}"/>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5" name="Footer Placeholder 4">
            <a:extLst>
              <a:ext uri="{FF2B5EF4-FFF2-40B4-BE49-F238E27FC236}">
                <a16:creationId xmlns:a16="http://schemas.microsoft.com/office/drawing/2014/main" id="{C2CD89C2-77AE-9AFD-518B-EA3069242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E4D68-0697-168A-89DD-C45B0202E814}"/>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53906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09706-B5FB-2A5C-F62C-6F9CA08DE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6F8A9-BAAA-4C84-F3B5-A386F4182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C1A16-B464-8F17-D65A-F18F9A8C766B}"/>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5" name="Footer Placeholder 4">
            <a:extLst>
              <a:ext uri="{FF2B5EF4-FFF2-40B4-BE49-F238E27FC236}">
                <a16:creationId xmlns:a16="http://schemas.microsoft.com/office/drawing/2014/main" id="{16760CAB-3683-2E6F-C6A6-4AC14C0B1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42690-4350-41BD-0CE1-8E45C3E3E75A}"/>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411445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CD1E-E904-ABC0-1D84-EB3CAC3F2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0A5AD-77EC-97A9-C2B4-D1A980BE6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5EDA-2BE5-B261-6A88-93B4DCDB07BE}"/>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5" name="Footer Placeholder 4">
            <a:extLst>
              <a:ext uri="{FF2B5EF4-FFF2-40B4-BE49-F238E27FC236}">
                <a16:creationId xmlns:a16="http://schemas.microsoft.com/office/drawing/2014/main" id="{07D81E82-54A0-9F8B-B952-8ABC917B7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B8DBC-5D8D-3781-0D89-D5DA790D20AB}"/>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127880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8DE9-049C-B2B0-E282-52D205078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0AB65-3040-0ACB-973C-48F56EF597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F38B6-F6A9-E20B-21CB-B8070100AC90}"/>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5" name="Footer Placeholder 4">
            <a:extLst>
              <a:ext uri="{FF2B5EF4-FFF2-40B4-BE49-F238E27FC236}">
                <a16:creationId xmlns:a16="http://schemas.microsoft.com/office/drawing/2014/main" id="{988261C6-A91A-BA41-073C-1F9BD4B91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A60CF-E2FE-D306-5B4A-4C0C0DBAD1F1}"/>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273527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2AB3-83DE-6121-1F2D-DC0C27018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AEA51-4A89-15D9-08D3-BF07B86E3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E11515-B07A-63BA-FDB6-042E34D6E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F21934-8D0E-5C41-4A28-EB1488F4C0DE}"/>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6" name="Footer Placeholder 5">
            <a:extLst>
              <a:ext uri="{FF2B5EF4-FFF2-40B4-BE49-F238E27FC236}">
                <a16:creationId xmlns:a16="http://schemas.microsoft.com/office/drawing/2014/main" id="{0D31093B-BFC9-86AD-9309-53D2ECFC5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22158-52FF-AF17-8606-8C515F438FB1}"/>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235877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6425-F9B7-935D-0726-AA884CA8F9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0EB0BD-8123-B45B-D2E2-E94B6AFD7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07F45-8D04-4D47-51D3-DA49EEE20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6FB928-75F6-E9EE-3B48-3EC732E5A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6FD5C3-A9E9-B168-0A29-184AEEDF1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E8CF2-C284-7CD3-85E3-6E7009251B2A}"/>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8" name="Footer Placeholder 7">
            <a:extLst>
              <a:ext uri="{FF2B5EF4-FFF2-40B4-BE49-F238E27FC236}">
                <a16:creationId xmlns:a16="http://schemas.microsoft.com/office/drawing/2014/main" id="{8C61C7CF-058A-4936-5C82-333F56CF7C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A8CAEA-D917-89E2-6018-9E958E18836C}"/>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395389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EA7A-557C-13F6-B700-15B464FA82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4C715E-E4AE-E5AB-83E9-2BD93FBD4CF5}"/>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4" name="Footer Placeholder 3">
            <a:extLst>
              <a:ext uri="{FF2B5EF4-FFF2-40B4-BE49-F238E27FC236}">
                <a16:creationId xmlns:a16="http://schemas.microsoft.com/office/drawing/2014/main" id="{1D7449C5-92C5-65A5-5F42-ABF88603EF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FAB132-2160-116D-C8A5-084E56DB4DA9}"/>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135973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BA01C-313A-97F2-1DFF-05B410736433}"/>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3" name="Footer Placeholder 2">
            <a:extLst>
              <a:ext uri="{FF2B5EF4-FFF2-40B4-BE49-F238E27FC236}">
                <a16:creationId xmlns:a16="http://schemas.microsoft.com/office/drawing/2014/main" id="{9E04CFCF-49A2-B4A1-7DF8-E6C5D3389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9EC327-5479-0FB4-6FC5-56B152D94984}"/>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64883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4588-FA42-59CB-FCDE-EC6F78C40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476BE-E7B5-8AC4-CBC3-DD1BA8E46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AFDE74-82C0-169F-CA96-4EBF04E5C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04A46-273C-4A3F-164F-B012C060ECE3}"/>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6" name="Footer Placeholder 5">
            <a:extLst>
              <a:ext uri="{FF2B5EF4-FFF2-40B4-BE49-F238E27FC236}">
                <a16:creationId xmlns:a16="http://schemas.microsoft.com/office/drawing/2014/main" id="{E3B833D2-FAC7-74DF-5306-D6E450BBA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419FF-BA33-4032-743F-607A9E6B59C4}"/>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395532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6C82-983D-6DA3-9556-6A18C520E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FC25D4-2F2E-EFDD-A94C-2DD92AAAD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83BCC4-E4AA-9D5A-6168-C2DD0DADE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4B9FF-E118-539F-E354-679A6A970830}"/>
              </a:ext>
            </a:extLst>
          </p:cNvPr>
          <p:cNvSpPr>
            <a:spLocks noGrp="1"/>
          </p:cNvSpPr>
          <p:nvPr>
            <p:ph type="dt" sz="half" idx="10"/>
          </p:nvPr>
        </p:nvSpPr>
        <p:spPr/>
        <p:txBody>
          <a:bodyPr/>
          <a:lstStyle/>
          <a:p>
            <a:fld id="{2C8C5C55-BA43-4DFA-AC10-C32E647A4885}" type="datetimeFigureOut">
              <a:rPr lang="en-US" smtClean="0"/>
              <a:t>4/30/2026</a:t>
            </a:fld>
            <a:endParaRPr lang="en-US"/>
          </a:p>
        </p:txBody>
      </p:sp>
      <p:sp>
        <p:nvSpPr>
          <p:cNvPr id="6" name="Footer Placeholder 5">
            <a:extLst>
              <a:ext uri="{FF2B5EF4-FFF2-40B4-BE49-F238E27FC236}">
                <a16:creationId xmlns:a16="http://schemas.microsoft.com/office/drawing/2014/main" id="{263DAC1D-684C-88AE-8CD0-00F357FB7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303813-56CD-A292-9276-8F95F2C7B514}"/>
              </a:ext>
            </a:extLst>
          </p:cNvPr>
          <p:cNvSpPr>
            <a:spLocks noGrp="1"/>
          </p:cNvSpPr>
          <p:nvPr>
            <p:ph type="sldNum" sz="quarter" idx="12"/>
          </p:nvPr>
        </p:nvSpPr>
        <p:spPr/>
        <p:txBody>
          <a:bodyPr/>
          <a:lstStyle/>
          <a:p>
            <a:fld id="{1F72685B-CF24-4EED-AB19-AB97F1613760}" type="slidenum">
              <a:rPr lang="en-US" smtClean="0"/>
              <a:t>‹#›</a:t>
            </a:fld>
            <a:endParaRPr lang="en-US"/>
          </a:p>
        </p:txBody>
      </p:sp>
    </p:spTree>
    <p:extLst>
      <p:ext uri="{BB962C8B-B14F-4D97-AF65-F5344CB8AC3E}">
        <p14:creationId xmlns:p14="http://schemas.microsoft.com/office/powerpoint/2010/main" val="329609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2E8EB-2090-C161-6F39-38769E0F1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67D1D-DB9E-CCD9-37E3-388018BF3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F8DCB-D8C0-DD90-84CA-C4983847B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8C5C55-BA43-4DFA-AC10-C32E647A4885}" type="datetimeFigureOut">
              <a:rPr lang="en-US" smtClean="0"/>
              <a:t>4/30/2026</a:t>
            </a:fld>
            <a:endParaRPr lang="en-US"/>
          </a:p>
        </p:txBody>
      </p:sp>
      <p:sp>
        <p:nvSpPr>
          <p:cNvPr id="5" name="Footer Placeholder 4">
            <a:extLst>
              <a:ext uri="{FF2B5EF4-FFF2-40B4-BE49-F238E27FC236}">
                <a16:creationId xmlns:a16="http://schemas.microsoft.com/office/drawing/2014/main" id="{DD2266C5-FA43-A60D-2A27-0A45D6FCB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2C8368D-B5A3-5DD3-32CF-1E01C7CC0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72685B-CF24-4EED-AB19-AB97F1613760}" type="slidenum">
              <a:rPr lang="en-US" smtClean="0"/>
              <a:t>‹#›</a:t>
            </a:fld>
            <a:endParaRPr lang="en-US"/>
          </a:p>
        </p:txBody>
      </p:sp>
    </p:spTree>
    <p:extLst>
      <p:ext uri="{BB962C8B-B14F-4D97-AF65-F5344CB8AC3E}">
        <p14:creationId xmlns:p14="http://schemas.microsoft.com/office/powerpoint/2010/main" val="198869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61721-5B8E-9742-02FC-33957E89EE34}"/>
              </a:ext>
            </a:extLst>
          </p:cNvPr>
          <p:cNvPicPr>
            <a:picLocks noChangeAspect="1"/>
          </p:cNvPicPr>
          <p:nvPr/>
        </p:nvPicPr>
        <p:blipFill>
          <a:blip r:embed="rId2"/>
          <a:stretch>
            <a:fillRect/>
          </a:stretch>
        </p:blipFill>
        <p:spPr>
          <a:xfrm>
            <a:off x="3239" y="0"/>
            <a:ext cx="12185522" cy="6858000"/>
          </a:xfrm>
          <a:prstGeom prst="rect">
            <a:avLst/>
          </a:prstGeom>
        </p:spPr>
      </p:pic>
    </p:spTree>
    <p:extLst>
      <p:ext uri="{BB962C8B-B14F-4D97-AF65-F5344CB8AC3E}">
        <p14:creationId xmlns:p14="http://schemas.microsoft.com/office/powerpoint/2010/main" val="284963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2355D-F595-883B-5721-309C874EACCC}"/>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E7620747-CB8B-03B1-2F95-2489B0BD6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5D736F-9DA7-3508-8920-2D134D60E96E}"/>
              </a:ext>
            </a:extLst>
          </p:cNvPr>
          <p:cNvSpPr txBox="1"/>
          <p:nvPr/>
        </p:nvSpPr>
        <p:spPr>
          <a:xfrm>
            <a:off x="404812" y="209490"/>
            <a:ext cx="11368087" cy="2862322"/>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Matthew 12:32</a:t>
            </a:r>
          </a:p>
          <a:p>
            <a:pPr marL="0" marR="0">
              <a:buNone/>
            </a:pPr>
            <a:r>
              <a:rPr lang="en-US" sz="3600" b="1" dirty="0">
                <a:effectLst/>
                <a:latin typeface="Times New Roman" panose="02020603050405020304" pitchFamily="18" charset="0"/>
                <a:ea typeface="Times New Roman" panose="02020603050405020304" pitchFamily="18" charset="0"/>
              </a:rPr>
              <a:t>And whosoever </a:t>
            </a:r>
            <a:r>
              <a:rPr lang="en-US" sz="3600" b="1" dirty="0" err="1">
                <a:effectLst/>
                <a:latin typeface="Times New Roman" panose="02020603050405020304" pitchFamily="18" charset="0"/>
                <a:ea typeface="Times New Roman" panose="02020603050405020304" pitchFamily="18" charset="0"/>
              </a:rPr>
              <a:t>speaketh</a:t>
            </a:r>
            <a:r>
              <a:rPr lang="en-US" sz="3600" b="1" dirty="0">
                <a:effectLst/>
                <a:latin typeface="Times New Roman" panose="02020603050405020304" pitchFamily="18" charset="0"/>
                <a:ea typeface="Times New Roman" panose="02020603050405020304" pitchFamily="18" charset="0"/>
              </a:rPr>
              <a:t> a word against the Son of man, it shall be forgiven him: but whosoever </a:t>
            </a:r>
            <a:r>
              <a:rPr lang="en-US" sz="3600" b="1" dirty="0" err="1">
                <a:effectLst/>
                <a:latin typeface="Times New Roman" panose="02020603050405020304" pitchFamily="18" charset="0"/>
                <a:ea typeface="Times New Roman" panose="02020603050405020304" pitchFamily="18" charset="0"/>
              </a:rPr>
              <a:t>speaketh</a:t>
            </a:r>
            <a:r>
              <a:rPr lang="en-US" sz="3600" b="1" dirty="0">
                <a:effectLst/>
                <a:latin typeface="Times New Roman" panose="02020603050405020304" pitchFamily="18" charset="0"/>
                <a:ea typeface="Times New Roman" panose="02020603050405020304" pitchFamily="18" charset="0"/>
              </a:rPr>
              <a:t> against the Holy Ghost, it shall not be forgiven him, neither in this world, neither in the world to come.</a:t>
            </a:r>
          </a:p>
        </p:txBody>
      </p:sp>
    </p:spTree>
    <p:extLst>
      <p:ext uri="{BB962C8B-B14F-4D97-AF65-F5344CB8AC3E}">
        <p14:creationId xmlns:p14="http://schemas.microsoft.com/office/powerpoint/2010/main" val="34461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4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4FDF-85CB-33A7-5995-394DED72445A}"/>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61740681-2728-1CF0-6284-4EAA3F15B4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4B0C82-D750-0591-B58B-1006C09BEEF0}"/>
              </a:ext>
            </a:extLst>
          </p:cNvPr>
          <p:cNvSpPr txBox="1"/>
          <p:nvPr/>
        </p:nvSpPr>
        <p:spPr>
          <a:xfrm>
            <a:off x="404812" y="209490"/>
            <a:ext cx="11368087" cy="2862322"/>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Hebrews 9:14</a:t>
            </a:r>
          </a:p>
          <a:p>
            <a:pPr marL="0" marR="0">
              <a:buNone/>
            </a:pPr>
            <a:r>
              <a:rPr lang="en-US" sz="3600" b="1" dirty="0">
                <a:effectLst/>
                <a:latin typeface="Times New Roman" panose="02020603050405020304" pitchFamily="18" charset="0"/>
                <a:ea typeface="Times New Roman" panose="02020603050405020304" pitchFamily="18" charset="0"/>
              </a:rPr>
              <a:t>How much more shall the blood of Christ, who through the eternal Spirit offered himself without spot to God, purge your conscience from dead works to serve the living God?</a:t>
            </a:r>
          </a:p>
        </p:txBody>
      </p:sp>
    </p:spTree>
    <p:extLst>
      <p:ext uri="{BB962C8B-B14F-4D97-AF65-F5344CB8AC3E}">
        <p14:creationId xmlns:p14="http://schemas.microsoft.com/office/powerpoint/2010/main" val="22900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3E26-4EC2-BF30-EF20-0AE525304EBB}"/>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BA2FFB7E-06C0-D1CD-CC7E-381ADBB166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7FB115-C889-74B3-9926-EF62145100A9}"/>
              </a:ext>
            </a:extLst>
          </p:cNvPr>
          <p:cNvSpPr txBox="1"/>
          <p:nvPr/>
        </p:nvSpPr>
        <p:spPr>
          <a:xfrm>
            <a:off x="404812" y="209490"/>
            <a:ext cx="11368087" cy="2308324"/>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Luke 23:46</a:t>
            </a:r>
          </a:p>
          <a:p>
            <a:pPr marL="0" marR="0">
              <a:buNone/>
            </a:pPr>
            <a:r>
              <a:rPr lang="en-US" sz="3600" b="1" dirty="0">
                <a:effectLst/>
                <a:latin typeface="Times New Roman" panose="02020603050405020304" pitchFamily="18" charset="0"/>
                <a:ea typeface="Times New Roman" panose="02020603050405020304" pitchFamily="18" charset="0"/>
              </a:rPr>
              <a:t>And when Jesus had cried with a loud voice, he said, Father, into thy hands I commend my </a:t>
            </a:r>
            <a:r>
              <a:rPr lang="en-US" sz="3600" b="1" u="sng" dirty="0">
                <a:effectLst/>
                <a:latin typeface="Times New Roman" panose="02020603050405020304" pitchFamily="18" charset="0"/>
                <a:ea typeface="Times New Roman" panose="02020603050405020304" pitchFamily="18" charset="0"/>
              </a:rPr>
              <a:t>spirit</a:t>
            </a:r>
            <a:r>
              <a:rPr lang="en-US" sz="3600" b="1" dirty="0">
                <a:effectLst/>
                <a:latin typeface="Times New Roman" panose="02020603050405020304" pitchFamily="18" charset="0"/>
                <a:ea typeface="Times New Roman" panose="02020603050405020304" pitchFamily="18" charset="0"/>
              </a:rPr>
              <a:t>: and having said thus, he gave up the ghost.</a:t>
            </a:r>
          </a:p>
        </p:txBody>
      </p:sp>
    </p:spTree>
    <p:extLst>
      <p:ext uri="{BB962C8B-B14F-4D97-AF65-F5344CB8AC3E}">
        <p14:creationId xmlns:p14="http://schemas.microsoft.com/office/powerpoint/2010/main" val="298447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EA3C-9055-8B22-A783-01C92A443F93}"/>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933811EB-8386-5ECE-8D44-A3E6A32585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323BDA-7A32-AAF6-A87D-1B31E554A94E}"/>
              </a:ext>
            </a:extLst>
          </p:cNvPr>
          <p:cNvSpPr txBox="1"/>
          <p:nvPr/>
        </p:nvSpPr>
        <p:spPr>
          <a:xfrm>
            <a:off x="404812" y="209490"/>
            <a:ext cx="11368087" cy="2862322"/>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Romans 8:11</a:t>
            </a:r>
          </a:p>
          <a:p>
            <a:pPr marL="0" marR="0">
              <a:buNone/>
            </a:pPr>
            <a:r>
              <a:rPr lang="en-US" sz="3600" b="1" dirty="0">
                <a:effectLst/>
                <a:latin typeface="Times New Roman" panose="02020603050405020304" pitchFamily="18" charset="0"/>
                <a:ea typeface="Times New Roman" panose="02020603050405020304" pitchFamily="18" charset="0"/>
              </a:rPr>
              <a:t>But if the Spirit of him that raised up Jesus from the dead dwell in you, he that raised up Christ from the dead shall also quicken your mortal bodies by his Spirit that dwelleth in you.</a:t>
            </a:r>
          </a:p>
        </p:txBody>
      </p:sp>
    </p:spTree>
    <p:extLst>
      <p:ext uri="{BB962C8B-B14F-4D97-AF65-F5344CB8AC3E}">
        <p14:creationId xmlns:p14="http://schemas.microsoft.com/office/powerpoint/2010/main" val="6324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4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7790EF32-EDBE-891A-5C7D-6EF236E4B2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1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17B3-3E4A-92EB-3AB5-6E6E1B7AF521}"/>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8C94A7CF-464E-B585-7525-48F6D811E9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94CC49-A19D-F8D2-4049-A4897F6DB252}"/>
              </a:ext>
            </a:extLst>
          </p:cNvPr>
          <p:cNvSpPr txBox="1"/>
          <p:nvPr/>
        </p:nvSpPr>
        <p:spPr>
          <a:xfrm>
            <a:off x="404812" y="209490"/>
            <a:ext cx="11368087" cy="2308324"/>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Romans 8:9</a:t>
            </a:r>
          </a:p>
          <a:p>
            <a:pPr marL="0" marR="0">
              <a:buNone/>
            </a:pPr>
            <a:r>
              <a:rPr lang="en-US" sz="3600" b="1" dirty="0">
                <a:effectLst/>
                <a:latin typeface="Times New Roman" panose="02020603050405020304" pitchFamily="18" charset="0"/>
                <a:ea typeface="Times New Roman" panose="02020603050405020304" pitchFamily="18" charset="0"/>
              </a:rPr>
              <a:t>But ye are not in the flesh, but in the Spirit, if so be that the Spirit of God dwell in you. Now if any man have not the Spirit of Christ, he is none of his.</a:t>
            </a:r>
          </a:p>
        </p:txBody>
      </p:sp>
    </p:spTree>
    <p:extLst>
      <p:ext uri="{BB962C8B-B14F-4D97-AF65-F5344CB8AC3E}">
        <p14:creationId xmlns:p14="http://schemas.microsoft.com/office/powerpoint/2010/main" val="23209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186A-5572-7846-9359-ACD75EB67B0E}"/>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4E0CE468-46F4-9B56-D448-8A9D2C7EAC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31AE64-3FA3-8BB6-6444-1275D8ADD3D4}"/>
              </a:ext>
            </a:extLst>
          </p:cNvPr>
          <p:cNvSpPr txBox="1"/>
          <p:nvPr/>
        </p:nvSpPr>
        <p:spPr>
          <a:xfrm>
            <a:off x="404812" y="209490"/>
            <a:ext cx="11368087" cy="1754326"/>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John 3:34</a:t>
            </a:r>
          </a:p>
          <a:p>
            <a:pPr marL="0" marR="0">
              <a:buNone/>
            </a:pPr>
            <a:r>
              <a:rPr lang="en-US" sz="3600" b="1" dirty="0">
                <a:effectLst/>
                <a:latin typeface="Times New Roman" panose="02020603050405020304" pitchFamily="18" charset="0"/>
                <a:ea typeface="Times New Roman" panose="02020603050405020304" pitchFamily="18" charset="0"/>
              </a:rPr>
              <a:t>For he whom God hath sent </a:t>
            </a:r>
            <a:r>
              <a:rPr lang="en-US" sz="3600" b="1" dirty="0" err="1">
                <a:effectLst/>
                <a:latin typeface="Times New Roman" panose="02020603050405020304" pitchFamily="18" charset="0"/>
                <a:ea typeface="Times New Roman" panose="02020603050405020304" pitchFamily="18" charset="0"/>
              </a:rPr>
              <a:t>speaketh</a:t>
            </a:r>
            <a:r>
              <a:rPr lang="en-US" sz="3600" b="1" dirty="0">
                <a:effectLst/>
                <a:latin typeface="Times New Roman" panose="02020603050405020304" pitchFamily="18" charset="0"/>
                <a:ea typeface="Times New Roman" panose="02020603050405020304" pitchFamily="18" charset="0"/>
              </a:rPr>
              <a:t> the words of God: for God giveth not the Spirit </a:t>
            </a:r>
            <a:r>
              <a:rPr lang="en-US" sz="3600" b="1" u="sng" dirty="0">
                <a:effectLst/>
                <a:latin typeface="Times New Roman" panose="02020603050405020304" pitchFamily="18" charset="0"/>
                <a:ea typeface="Times New Roman" panose="02020603050405020304" pitchFamily="18" charset="0"/>
              </a:rPr>
              <a:t>by measure</a:t>
            </a:r>
            <a:r>
              <a:rPr lang="en-US" sz="3600" b="1" dirty="0">
                <a:effectLst/>
                <a:latin typeface="Times New Roman" panose="02020603050405020304" pitchFamily="18" charset="0"/>
                <a:ea typeface="Times New Roman" panose="02020603050405020304" pitchFamily="18" charset="0"/>
              </a:rPr>
              <a:t> unto him.</a:t>
            </a:r>
          </a:p>
        </p:txBody>
      </p:sp>
    </p:spTree>
    <p:extLst>
      <p:ext uri="{BB962C8B-B14F-4D97-AF65-F5344CB8AC3E}">
        <p14:creationId xmlns:p14="http://schemas.microsoft.com/office/powerpoint/2010/main" val="5188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30B9-51B7-1C43-84EF-720781C930E8}"/>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D98AA052-2738-A5E0-30D7-60F82C23A7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5B1DEA-1BEE-FA70-DB45-225F7359E945}"/>
              </a:ext>
            </a:extLst>
          </p:cNvPr>
          <p:cNvSpPr txBox="1"/>
          <p:nvPr/>
        </p:nvSpPr>
        <p:spPr>
          <a:xfrm>
            <a:off x="404812" y="209490"/>
            <a:ext cx="11368087" cy="1754326"/>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Isaiah 42:1</a:t>
            </a:r>
          </a:p>
          <a:p>
            <a:pPr marL="0" marR="0">
              <a:buNone/>
            </a:pPr>
            <a:r>
              <a:rPr lang="en-US" sz="3600" b="1" dirty="0">
                <a:effectLst/>
                <a:latin typeface="Times New Roman" panose="02020603050405020304" pitchFamily="18" charset="0"/>
                <a:ea typeface="Times New Roman" panose="02020603050405020304" pitchFamily="18" charset="0"/>
              </a:rPr>
              <a:t>Behold my servant, whom I uphold; mine elect, in whom my soul </a:t>
            </a:r>
            <a:r>
              <a:rPr lang="en-US" sz="3600" b="1" dirty="0" err="1">
                <a:effectLst/>
                <a:latin typeface="Times New Roman" panose="02020603050405020304" pitchFamily="18" charset="0"/>
                <a:ea typeface="Times New Roman" panose="02020603050405020304" pitchFamily="18" charset="0"/>
              </a:rPr>
              <a:t>delighteth</a:t>
            </a:r>
            <a:r>
              <a:rPr lang="en-US" sz="3600" b="1" dirty="0">
                <a:effectLst/>
                <a:latin typeface="Times New Roman" panose="02020603050405020304" pitchFamily="18" charset="0"/>
                <a:ea typeface="Times New Roman" panose="02020603050405020304" pitchFamily="18" charset="0"/>
              </a:rPr>
              <a:t>; I have put my spirit upon him: </a:t>
            </a:r>
          </a:p>
        </p:txBody>
      </p:sp>
    </p:spTree>
    <p:extLst>
      <p:ext uri="{BB962C8B-B14F-4D97-AF65-F5344CB8AC3E}">
        <p14:creationId xmlns:p14="http://schemas.microsoft.com/office/powerpoint/2010/main" val="30189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9EBB-DAF1-8DC3-E2C0-89A1C61C4F86}"/>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C46374B5-3216-6D59-E6CF-53958454C4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F7B7F3-AF04-8386-0A2D-663A8F0EDFFD}"/>
              </a:ext>
            </a:extLst>
          </p:cNvPr>
          <p:cNvSpPr txBox="1"/>
          <p:nvPr/>
        </p:nvSpPr>
        <p:spPr>
          <a:xfrm>
            <a:off x="404812" y="209490"/>
            <a:ext cx="11368087" cy="3416320"/>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Isaiah 61:1</a:t>
            </a:r>
          </a:p>
          <a:p>
            <a:pPr marL="0" marR="0">
              <a:buNone/>
            </a:pPr>
            <a:r>
              <a:rPr lang="en-US" sz="3600" b="1" dirty="0">
                <a:effectLst/>
                <a:latin typeface="Times New Roman" panose="02020603050405020304" pitchFamily="18" charset="0"/>
                <a:ea typeface="Times New Roman" panose="02020603050405020304" pitchFamily="18" charset="0"/>
              </a:rPr>
              <a:t>The Spirit of the Lord GOD is upon me; because the LORD hath anointed me to preach good tidings unto the meek; he hath sent me to bind up the brokenhearted, to proclaim liberty to the captives, and the opening of the prison to them that are bound;</a:t>
            </a:r>
          </a:p>
        </p:txBody>
      </p:sp>
    </p:spTree>
    <p:extLst>
      <p:ext uri="{BB962C8B-B14F-4D97-AF65-F5344CB8AC3E}">
        <p14:creationId xmlns:p14="http://schemas.microsoft.com/office/powerpoint/2010/main" val="145755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4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CDF0-18E2-36E8-3534-91783CD22E9A}"/>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64ED4B85-44C7-00B7-F476-F8883BBBF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D9B791-788C-AE15-4F53-C062A0F173E1}"/>
              </a:ext>
            </a:extLst>
          </p:cNvPr>
          <p:cNvSpPr txBox="1"/>
          <p:nvPr/>
        </p:nvSpPr>
        <p:spPr>
          <a:xfrm>
            <a:off x="404812" y="209490"/>
            <a:ext cx="11368087" cy="1754326"/>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Luke 4:1</a:t>
            </a:r>
          </a:p>
          <a:p>
            <a:pPr marL="0" marR="0">
              <a:buNone/>
            </a:pPr>
            <a:r>
              <a:rPr lang="en-US" sz="3600" b="1" dirty="0">
                <a:effectLst/>
                <a:latin typeface="Times New Roman" panose="02020603050405020304" pitchFamily="18" charset="0"/>
                <a:ea typeface="Times New Roman" panose="02020603050405020304" pitchFamily="18" charset="0"/>
              </a:rPr>
              <a:t>And Jesus being full of the Holy Ghost returned from Jordan, and was led by the Spirit into the wilderness,</a:t>
            </a:r>
          </a:p>
        </p:txBody>
      </p:sp>
    </p:spTree>
    <p:extLst>
      <p:ext uri="{BB962C8B-B14F-4D97-AF65-F5344CB8AC3E}">
        <p14:creationId xmlns:p14="http://schemas.microsoft.com/office/powerpoint/2010/main" val="14658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4188-A70B-FCE4-E8F6-91D17310EA98}"/>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867B2834-C57D-84EE-FFFE-18817033A0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39A2FD-F5B5-C4FC-43F6-F8922F09736F}"/>
              </a:ext>
            </a:extLst>
          </p:cNvPr>
          <p:cNvSpPr txBox="1"/>
          <p:nvPr/>
        </p:nvSpPr>
        <p:spPr>
          <a:xfrm>
            <a:off x="404812" y="209490"/>
            <a:ext cx="11368087" cy="2308324"/>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Luke 4:14</a:t>
            </a:r>
          </a:p>
          <a:p>
            <a:pPr marL="0" marR="0">
              <a:buNone/>
            </a:pPr>
            <a:r>
              <a:rPr lang="en-US" sz="3600" b="1" dirty="0">
                <a:effectLst/>
                <a:latin typeface="Times New Roman" panose="02020603050405020304" pitchFamily="18" charset="0"/>
                <a:ea typeface="Times New Roman" panose="02020603050405020304" pitchFamily="18" charset="0"/>
              </a:rPr>
              <a:t>And Jesus returned in the power of the Spirit into Galilee: and there went out a fame of him through all the region round about.</a:t>
            </a:r>
          </a:p>
        </p:txBody>
      </p:sp>
    </p:spTree>
    <p:extLst>
      <p:ext uri="{BB962C8B-B14F-4D97-AF65-F5344CB8AC3E}">
        <p14:creationId xmlns:p14="http://schemas.microsoft.com/office/powerpoint/2010/main" val="537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45A54-68A1-D497-41AF-8423FDBDAD87}"/>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90044A48-99CB-61AA-FFD6-4C94C0E7C4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D3E36F-91A5-14D1-8C2A-5D9D0721678E}"/>
              </a:ext>
            </a:extLst>
          </p:cNvPr>
          <p:cNvSpPr txBox="1"/>
          <p:nvPr/>
        </p:nvSpPr>
        <p:spPr>
          <a:xfrm>
            <a:off x="404812" y="209490"/>
            <a:ext cx="11368087" cy="1754326"/>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Acts 10:38</a:t>
            </a:r>
          </a:p>
          <a:p>
            <a:pPr marL="0" marR="0">
              <a:buNone/>
            </a:pPr>
            <a:r>
              <a:rPr lang="en-US" sz="3600" b="1" dirty="0">
                <a:effectLst/>
                <a:latin typeface="Times New Roman" panose="02020603050405020304" pitchFamily="18" charset="0"/>
                <a:ea typeface="Times New Roman" panose="02020603050405020304" pitchFamily="18" charset="0"/>
              </a:rPr>
              <a:t>How God anointed Jesus of Nazareth with the Holy Ghost and with power.</a:t>
            </a:r>
          </a:p>
        </p:txBody>
      </p:sp>
    </p:spTree>
    <p:extLst>
      <p:ext uri="{BB962C8B-B14F-4D97-AF65-F5344CB8AC3E}">
        <p14:creationId xmlns:p14="http://schemas.microsoft.com/office/powerpoint/2010/main" val="2334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par>
                          <p:cTn id="8" fill="hold">
                            <p:stCondLst>
                              <p:cond delay="24750"/>
                            </p:stCondLst>
                            <p:childTnLst>
                              <p:par>
                                <p:cTn id="9" presetID="10" presetClass="exit" presetSubtype="0" fill="hold" grpId="1" nodeType="afterEffect">
                                  <p:stCondLst>
                                    <p:cond delay="30000"/>
                                  </p:stCondLst>
                                  <p:childTnLst>
                                    <p:animEffect transition="out" filter="fade">
                                      <p:cBhvr>
                                        <p:cTn id="10" dur="5750"/>
                                        <p:tgtEl>
                                          <p:spTgt spid="3"/>
                                        </p:tgtEl>
                                      </p:cBhvr>
                                    </p:animEffect>
                                    <p:set>
                                      <p:cBhvr>
                                        <p:cTn id="11" dur="1" fill="hold">
                                          <p:stCondLst>
                                            <p:cond delay="5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399</Words>
  <Application>Microsoft Office PowerPoint</Application>
  <PresentationFormat>Widescreen</PresentationFormat>
  <Paragraphs>35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Jerry Shirley</dc:creator>
  <cp:lastModifiedBy>Jerry Shirley</cp:lastModifiedBy>
  <cp:revision>1</cp:revision>
  <dcterms:created xsi:type="dcterms:W3CDTF">2026-04-30T14:44:55Z</dcterms:created>
  <dcterms:modified xsi:type="dcterms:W3CDTF">2026-04-30T15:18:01Z</dcterms:modified>
</cp:coreProperties>
</file>