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3F23-EDA3-5833-38F3-B4F1A0334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EFD55-5D2E-D051-E2F7-71242700D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BA5C0-4E9A-F07C-97FC-74E3C747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2936-0391-487A-B39C-FBA2F33764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DBDCE-A8C3-CD0F-5327-C538ED8E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7573C-AB25-7307-3626-71951DC9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8C18-343F-4123-B485-6CDDDCFA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0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B3BB-DD1E-E369-6A7E-DB8254F7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46689-E6E7-A1A6-EA3A-DD81B9118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1FD75-FAA3-C3DF-2AA3-DA306EA7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2936-0391-487A-B39C-FBA2F33764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195F1-7013-9B45-3B99-7B93202F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69134-22D8-072E-9085-43B47A4F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8C18-343F-4123-B485-6CDDDCFA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3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174445-BE07-D38D-B468-46D3F54DD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EA6D3-80BF-ED64-D0BF-7983EE04D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A159A-93F1-CABD-BC8F-43983FD5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2936-0391-487A-B39C-FBA2F33764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27AE2-3351-F4BE-E7EF-26F69D4D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535BF-FBC3-F15B-33CB-2C3AC71B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8C18-343F-4123-B485-6CDDDCFA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0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66FF-440D-8CD6-897C-55CA0B9D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55D9-1C59-1882-B170-CB9C927CE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E0429-571D-7889-C411-D2D2E610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2936-0391-487A-B39C-FBA2F33764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F1B4D-6ADF-1CD0-B5C6-9EC0CD6C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62396-2F9B-2BF6-784E-64ABD5DF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8C18-343F-4123-B485-6CDDDCFA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D70B-DF64-DEC3-BF36-4C2EE215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AAA56-53B7-2D54-DA7E-4D1347F54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1505F-93D7-B919-271F-F73AF5BF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2936-0391-487A-B39C-FBA2F33764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5C3C8-D867-8D9A-0EC7-BE2F13BB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809A-2F7D-C4C5-BD90-9624F4BC0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8C18-343F-4123-B485-6CDDDCFA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56F6-EF8A-0EFC-0661-92B24CDA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C654-560F-BE1B-2FDF-F5998B128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329E7-0D82-E41B-03DD-CA1C5B3AE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01C45-B81D-3755-48FB-93EF10BC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2936-0391-487A-B39C-FBA2F33764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66628-7AF3-A379-19D8-7F145AE8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74E48-CA96-2FCD-36A2-1D57C6AE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8C18-343F-4123-B485-6CDDDCFA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3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4EB3-DE3A-D5E5-7080-41E834E8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B8DAF-A4A2-B7B7-39A6-ED37ED940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C482C-28BB-6B4A-3304-487C130D8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1B66E-5BC4-952F-6BA2-C64313A6B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05370-0DAA-7396-095C-6804D9502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AF11F0-C44C-0C5E-6541-1551C542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2936-0391-487A-B39C-FBA2F33764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67BF6-6B03-C4DC-1173-F8044CE1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B673E-636A-B607-2186-149D640D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8C18-343F-4123-B485-6CDDDCFA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A924-D72F-C9F1-6CC9-A528C322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D5AFD-E3AB-D87B-C50C-4F4D6C63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2936-0391-487A-B39C-FBA2F33764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DF5B3-692E-B046-8A56-C9947370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35FEA-C99A-CBE2-79C6-0DE44A28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8C18-343F-4123-B485-6CDDDCFA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9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2B809-8C52-A260-82B4-122F1490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2936-0391-487A-B39C-FBA2F33764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46917-81ED-09D8-65B0-EA50CA02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7DBDE-8768-D13F-7C33-6DD1DAAE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8C18-343F-4123-B485-6CDDDCFA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0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308D-E359-3D5D-2D81-886B66CD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9075A-83B4-1845-20D5-301046CE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8F2B3-6DD0-91C1-51AA-A93F7E7F3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AAC3B-69F6-F088-7B28-33AA006C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2936-0391-487A-B39C-FBA2F33764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A304F-30BD-4F60-CCD3-342258B9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9D4FA-A163-847B-CE4B-73F77FBD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8C18-343F-4123-B485-6CDDDCFA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7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227E-8DA2-0835-5655-3B1C6771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C76669-47EF-8E84-A4EF-47748CB70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CFEBA-EC7F-A848-9A78-6F8FC29A2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2C4FA-B7E6-9F96-D67F-4B65BA20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2936-0391-487A-B39C-FBA2F33764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EB8B9-AB8C-E674-C737-D77CEDC2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E2D12-6DB0-8485-4918-0F41F274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8C18-343F-4123-B485-6CDDDCFA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3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13723E-8358-D8F1-DBC8-3B598F16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2825C-D373-9A8D-B9ED-6B492302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B454E-836C-F735-D80A-D6DA97379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E22936-0391-487A-B39C-FBA2F33764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731C4-AC9E-1554-351E-2959D2F8C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306DF-A381-0353-83AA-7096DC5E9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828C18-343F-4123-B485-6CDDDCFA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C3E61-D57E-4B23-D1E1-9B3AB544F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5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198D6B-3839-BDE1-EA19-8CEB9F62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3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EBA2EF-5844-D25C-7B82-85988610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2026-04-30T14:21:55Z</dcterms:created>
  <dcterms:modified xsi:type="dcterms:W3CDTF">2026-04-30T15:52:06Z</dcterms:modified>
</cp:coreProperties>
</file>