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EAE6-6B52-D98C-5C6A-23084F922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EF7A9-558D-ED8E-7E7E-770134D77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C53F1-FEE6-41EA-0666-E0E5D5D1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9E54A-A04F-E8B4-47B1-7EEA436E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42A1D-620C-9C16-B0D4-62EDF3D9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71CC-73B7-A838-A371-F69082E0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94E9C-4960-39B6-3DA0-B99A5C180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E6C3-9399-885E-C9FB-75178349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E53F-799F-C0B3-2790-E5B79081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D768D-0D5F-9BCD-E2F8-58FE2A04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B2602-B5CC-1E88-BD32-7DB337235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B6B35-880A-928F-A965-59C09AF98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30463-8DA9-25F0-7B3A-8105C860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03915-D7CE-1D2C-A405-C0F1B029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F5D4A-02D6-53B8-DAF8-237F5997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FDD8-2C0C-9082-648D-B3561C10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C9E9-0C97-06A6-2357-6BB9A0428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7735E-1128-F5C6-CA7D-4466BAF7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080A1-8B89-CC12-957C-A8B5C255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9A19-10CC-D757-90E1-4EB9E426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56AC-4175-9CFC-BFA2-6AFAECCD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84025-A49B-027E-BEDD-93A186BB6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DD95F-34F5-AEA9-75EE-C0B0DA1F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9828D-D282-A7D3-346C-9F7F10CB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8E496-7D64-BD5C-A05E-8661C9C1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07A8-D620-6FB8-C76B-E9C0291E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37FA3-8236-79DC-FB38-4A9B2BDBB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35412-54EB-17BA-B860-493FF307F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64414-921D-67EB-8AA3-C9F8604B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711CF-A351-DE5D-4084-3CCCBE00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81ECA-7F60-98CE-9EFD-453EB9FD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2B84-7892-174E-E472-2983E0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63EE4-7F3B-56B1-229B-AA054A3CD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11C6A-6104-ADE4-F70A-7C8D1007F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7C5CA-1FDE-415E-718F-B2FD867EE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071FE-D06F-0126-2B9C-71C8DDED5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A18E6-F4C0-0DA5-1CBB-3DF3F57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6D3B-93DB-1976-1ED5-BB542A47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FE82A-EC2C-F6B7-2071-1092DC88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9622-3B0F-B709-1D46-276B68BA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5D1E5-6A29-DD8B-82A0-F53A580F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7A839-A3C3-474C-1FD2-90D3236A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878BF-4A6C-892E-E236-74A30098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8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28A86-C3DD-DCEA-47BE-16F3DB34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A9B1D-4B74-4B17-82F3-FE471E15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DEA7-A84D-C7B3-9606-1E362700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7F49-4B1A-7A5B-0F53-2BB09C49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1002-9CDC-EC3E-63DC-E3C3D3443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DCD61-9694-46CB-52AE-176E9072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E16B0-16D7-ADF1-2A4B-2B5EDCC7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DD44A-CF4C-0DA3-20BF-EF11E200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6D1EF-BE40-ADDE-160A-E4D0B95F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DFFC-48B9-E012-C54B-82E1DAFD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A21CA-153A-886B-C1B0-20AFC9232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06E70-0604-6147-A9E9-5FB08841D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D27E5-354B-ADEB-D131-186E94C8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A0A3D-468D-C39E-01C2-8ACEF49F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64349-5FE9-89F0-019C-68E6B680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1FB6-AB47-1A93-9051-5D001830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94BE3-F439-B3BE-4ED5-1647558F6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2B21B-3B13-ECF4-DC7F-1653BF215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9CD2BF-2CC1-4BB8-A1C9-FE6E76A20E6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9E817-EEE7-3C2E-3F9C-5B99A608F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3FB00-EE4A-4AE3-CFAC-232A1D0E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9B15D-24EA-40BF-BB17-7FF13C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0E3A9-2BC1-CE1C-5BA1-657604CFE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2026-05-05T01:44:49Z</dcterms:created>
  <dcterms:modified xsi:type="dcterms:W3CDTF">2026-05-05T01:47:54Z</dcterms:modified>
</cp:coreProperties>
</file>