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3E51-9D32-42D4-A30E-ED59B7AA6E9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15B54-DCE1-49FB-A57E-EE79A585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husband was quite a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Jesus like Adam?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 was victorious over that snake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distinction between Jesus and 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91313-6CB3-1108-6087-439F9454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C0D38-414A-810B-3ED6-FB5E834D7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E3F14-9157-8F15-FF47-582EB764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mortal combat with the devil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08907-0266-24BA-6446-F3C031E28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15B54-DCE1-49FB-A57E-EE79A5852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0340-AE85-9A3F-945A-46B6011AB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97195-3FCA-0584-E804-E2BBF9496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832-75BA-3661-B7B9-F0395A3B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D51E-CD3C-7031-9129-2CE847D3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3A8B-1833-38CD-20C0-E9D73337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499B-3AB3-4904-EA7C-E6D7F0F4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95D04-F339-C112-F8A2-E2CC94A43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0B4D-7EA9-B15E-CB2E-11EE3387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6604-276D-6C3B-C64E-BE7EACA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F66B-8931-940B-2801-0424201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9316C-9DA9-39AF-8BC7-D578639A7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7083E-8BE2-50AC-FDEA-5B5D6156F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2DE0B-444C-30E8-927E-9D7BB2FE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D842-0DFE-71C5-AA2A-0E1CE9CC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0E75-B8AB-7255-A2C5-85C41546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1629-8EF0-42AB-500B-28E4B12D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9EED7-0874-0954-70FC-8E8D9DA6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6890-CC45-4E2C-E470-AF3EEBCD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AA7F-39A9-7BB0-A5F8-D2D89C0B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92AF8-2CA5-3D66-EE0A-085A6963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6DAA-05C9-39B4-8289-718A147D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73BE-609A-D961-1C50-243244ED2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00C2E-B532-13CC-E08D-7116D0E1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34D-F71B-E8F6-01D7-FF5B78B5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5DC1-08E3-DED8-4F16-3E2E76CE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ED1C-B02C-A907-D05B-22931945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81B5-51B7-9F57-2510-4A864BFF4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1C477-731E-7FCF-09A7-DC7FF11E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110B-B62C-7616-BC63-E56B3F41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66AF-D572-4012-C285-B48969F9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89421-D336-8F04-5DE3-328F742F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FBA3-718D-B536-4A53-99D4C818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32287-BFD3-26F2-3AE6-C6CFD892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1FE-8B38-9922-7CB4-167B68C51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CE7A6-B578-5441-58EA-C40BA53D7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178A7-0365-40BF-B0B2-F908CD5ED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05686-583F-5B55-5B9D-009E6129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ACF50-7D90-A9D8-055D-DC321698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58260-DA87-1138-A3A4-3F43231A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3F2-3BBE-8752-F5C7-3515DDA4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DFB96-CB72-5EDC-CABA-834B18F8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B221F-5AC7-8B27-BB0A-08D37711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8F477-23FD-461F-9387-2C4B6291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55ECC-4316-711A-7EE7-750F57FA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7C721-CB56-D052-912D-9C7EC8A6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B1AD-2E9A-A620-2B32-B5477910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243-3F07-7359-4395-ED8B8588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8B14-B5B1-B738-DBD4-1540AEC4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49B9D-1D83-B4BD-49CD-A624DE70F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496-58B5-0702-40B6-9201D541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C0B9-CCD0-C548-7C02-51BAFBC5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7B216-1663-36BA-4BC1-19E133EB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8707-E7CC-7909-89F1-8890E77C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31043-DA3B-0753-0644-335C4E7E8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BCF4-486B-AF3B-53BB-8FFFE9D30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25866-DDCE-D8B5-C382-F2D2CCC1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C827-9958-C81D-4348-34247C84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89D0B-F78C-D92F-822B-1A58B56C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A7E80-D1A7-3105-E19C-41D4040D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40C8-B1C6-D2EE-170A-D8DAC197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F638A-7780-DEC6-4805-9D2F81F9D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CD830-8848-4EFF-8BC6-19607BEA886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0B4A0-3FBB-878C-307A-B084C74F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22C5-EAC4-8B57-F830-C82652321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77325-8083-4609-8479-5AA6AFE2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2EDA8-5D56-60DF-1E63-5186B5E6D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5999" y="0"/>
            <a:ext cx="6092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5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B6B61-EFC9-4AE8-6A94-925F5663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53BF7-3CF8-0DEF-CBD9-B59AF505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F887F-F5D5-EEE4-D72B-E8E8BFB2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5735-9736-DAB1-6B6E-DA413F65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61DCF-AADA-108B-9721-491571A2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E5D92-3CB4-C5E6-829F-F919D4078CE4}"/>
              </a:ext>
            </a:extLst>
          </p:cNvPr>
          <p:cNvSpPr txBox="1"/>
          <p:nvPr/>
        </p:nvSpPr>
        <p:spPr>
          <a:xfrm>
            <a:off x="209550" y="142815"/>
            <a:ext cx="5810250" cy="225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Corinthians 15:45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man Adam was made a living soul; the last Adam was made a quickening spirit.</a:t>
            </a:r>
            <a:endParaRPr lang="en-US" sz="32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2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5155F-5D3D-6CCF-543A-8C3287B0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57BE3-DED6-5EF7-A1DF-4564762E0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49D0F-A067-1791-E7B9-E3602076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</Words>
  <Application>Microsoft Office PowerPoint</Application>
  <PresentationFormat>Widescreen</PresentationFormat>
  <Paragraphs>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2026-05-08T20:22:12Z</dcterms:created>
  <dcterms:modified xsi:type="dcterms:W3CDTF">2026-05-08T21:33:51Z</dcterms:modified>
</cp:coreProperties>
</file>