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D5B5-CB94-4F98-D6CD-9687C037D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4ABF4-9F3D-7E3B-C526-F1E74BA20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7488-9698-0D86-7A44-49D1EE61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06A95-54FB-DA60-1D9B-2696B74A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3D3B7-E22A-7A60-7973-2161EA0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7DB6-9C9A-89E2-88A1-E025388F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74480-19EA-D573-FC27-F8A4853D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8E5CE-68D7-3A1A-ABE5-91163227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6EAFD-33E4-B2A8-C694-33FB513D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3C2BC-122E-018E-F5BA-86F259E0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9D0B2-6038-4EA4-0D42-A01D04485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34C47-DE93-A49E-4B1F-767917678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C6C5E-CF0C-CBCB-F47F-DCBDB84F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BD1D-3AD2-FBF8-A68E-74906687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49BB3-501A-B98C-21C2-B9DDFF84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2C78-207F-2281-4A6F-9ED68635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3117-412B-4EAB-B582-1ADB7068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F10B6-019A-BA9C-C05A-5A412805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F949-CBD7-3D86-3506-F0A457F8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11A8E-05C9-56CC-EFA7-ECCE9A35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1B93-F4CE-C198-739E-8C9FD663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90132-6E47-FDD9-F986-7CEBDE6B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89DC5-DA36-AB64-9FFD-A87E08AA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7EF98-2E8A-72C1-B978-79986D26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0C1B-236C-3F86-2979-084EB434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8E60-6CDE-7946-BC53-49DA8D06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30239-AE3D-44AD-16F6-ACA76C9F9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5BFC0-32A6-26DF-23CA-54EC89A36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51CAB-7AE3-3110-BB4A-2ED13879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7A545-ED3A-9528-84CE-923506D9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CB2AC-A3E6-1070-70ED-A0A39F4E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4CF1-6D8C-0CDB-8CF2-6FDE067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D05E4-5979-AAF4-F1DD-5046BCB6D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6C188-24B2-3432-C914-0CCFFB3DF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CDC08-5BD5-8A78-5CA5-D7C9D7226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1B919-F4D4-53D1-EB8F-52DD6FC33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B8E7D-7791-7012-A02A-3A6E4CAE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C5924-BD24-F2D6-D27F-AA9DC1E3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53114-8F5E-7ABF-217F-B9C3408D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F473-5690-7514-39EE-F455D90D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E6942-B525-9DDA-1B06-AC5EAB00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C6D0E-BDA0-51DC-68F1-9FE45DB6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B0846-EF58-8637-055E-28C87119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2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C7852-44D4-0B5F-D893-7228C956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6978A-7383-8644-07F2-02B6148A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05942-62F4-28B9-AF84-F019C115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7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DA50-E846-82EE-E615-A4ACC2A7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B89B-A9B5-C482-B19E-33097743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7EE9D-BE03-D530-CE8C-0B3CAA2DD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5721-00F9-F218-845B-9220DAE8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A132-27AE-FDC1-0D5D-22D43EEF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64456-3074-377A-D248-08156377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2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FABD-DD73-B197-51A1-C3F86DE6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1B8DD-38A9-AEAC-61D2-C10F7CF21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92833-4990-F347-CF1F-A3905BC35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AE14C-AF0E-1AF9-CB20-3C33C9D4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B9362-9BC7-43A8-2245-215F6209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A88C-EB3C-6FF2-AA9E-596E95DB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2826B-67D0-E54F-BE2F-C0BFC302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6A3FD-5529-1460-7330-8C47DA62C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0A3DF-6584-4781-2322-2D1BFEE1B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0949B-B274-4160-B0E6-B2CF272E3C8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2D2C9-C268-11BD-22C8-1BB3C9DD0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D1AF1-D722-FCE5-78A8-612FB18BE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88562A-660D-4D54-A2EC-07CA7E9E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B5E48-EE84-9D8D-0093-169AFD16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2026-05-13T17:59:43Z</dcterms:created>
  <dcterms:modified xsi:type="dcterms:W3CDTF">2026-05-13T18:01:40Z</dcterms:modified>
</cp:coreProperties>
</file>