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9" r:id="rId3"/>
    <p:sldId id="261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D8309-C96D-4915-A037-08AD6646DF56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724C-9E78-46F6-ADDE-2ED246E3F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724C-9E78-46F6-ADDE-2ED246E3F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7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724C-9E78-46F6-ADDE-2ED246E3F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devil </a:t>
            </a:r>
            <a:r>
              <a:rPr lang="en-US"/>
              <a:t>transported himself and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5724C-9E78-46F6-ADDE-2ED246E3F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BD2A-688C-5280-88A4-C579DFF3F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653E1-F004-282D-2AB9-EF0CD98B4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85478-56AD-21A7-D669-B4FEDB9A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4D2FA-3353-D6AA-B2A4-E7ACA2DF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8E4C7-9882-3ED7-6F06-5057AB57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7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13E0-41BF-30E7-A030-0F5D0946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7DADE-5619-CAA4-B7E3-93F05C3FD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B579-00FA-6588-EF00-DF457929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D114D-F54E-404B-2AD0-F160CA14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3969B-CDC8-5740-9637-DCAF3C2A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E743A2-7B23-6413-296F-5F3111EB3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F7385-65C1-79CF-8283-FD6683AA2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DD6E0-B296-E4E0-A719-8A15209F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563F6-7C4A-0924-E06C-EA6B537F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A1D8-4A9F-C55F-58E9-4300AF7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828D-81EE-7112-AF46-54451FCD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BCB5-4B49-A9D2-DF03-EC2AF6EC7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A52D9-7E0E-8914-FCC5-B4457BB1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E3511-FA88-B699-EB34-1B87ED69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97061-E15E-AA0D-A02D-5F4BEDF2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6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DF58-F412-1F52-CF51-B6F8F7B5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B51FD-F6B6-F572-F3A1-D508E31BD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1B423-0F30-86E0-7A88-2AD145EB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9E7D1-DD10-4E9D-E308-26D9D428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BE9F-AA7E-3FAC-FE81-0611DAAC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F19A-6B41-DAD1-FC94-2EC09776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02EB7-7BFF-E9C3-5E66-B4103AF9F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63CE1-4975-0862-71CE-14533CA17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64AC1-4D87-18C3-6A2D-556EABBB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C23F5-4DEB-DAFA-27B7-C3377302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253AF-22A3-6AC4-BAF1-5F8A31FC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4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DE8C-03EE-D1E2-55DD-CD681D09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BD708-CF6D-1C89-29E2-40E100A92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78256-8A09-723C-6A59-BA36136CC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C622E-90E0-4211-67CB-B01D78761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490AD-8ECC-4D6B-40F4-144F94CD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836FF-9ED1-17F2-14FE-D06D4E18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8A1F3-905C-1E4A-4CA2-EC4AABBF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BA6EC-6130-E8E4-C1C5-0ADA0DA3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3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C568-5B36-4E12-E2A2-CA9DD325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DE1508-4D2F-63FF-5AF3-B5C6173D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EDADF-5E34-C039-E0A8-69F4FE62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250B0-DCCC-5511-3E2E-D3598155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4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8E27A-DDB3-1F41-C278-146ABF72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98FE0-3560-3C90-42BF-FE82C541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4672A-0DF5-D689-1DB6-0C523D6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721B-ABC8-9716-9B42-8EB4F906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52F17-97E1-8FD4-339D-C41D25013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F2850-1A71-6E9E-71E1-2AF8C3321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1EFAC-FA3C-2898-D720-24349A2F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A3E1A-97A7-DF86-3DBA-42BA4713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2F223-C88E-EDD1-A5A5-4805EEA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A921-43A3-5A40-A332-59007161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E5D16-C810-39B7-0DBB-20AAA5971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E46AD-443E-C57A-6219-959758051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9ABD0-35A1-0335-343A-C221703C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160D6-4232-401A-E454-A7E40474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0F896-4B15-9D21-6BB2-797D1504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9AEDF-0373-A4E2-A439-7526F55E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64B19-7A24-5642-101B-7E94C9F62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150B8-845B-B494-BECF-5A6F58814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FB504-ED2E-4BF7-9AC1-8E4D6E31B644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58807-C7A4-51B1-C7EB-4088881E3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B5F13-40D8-178E-5BC1-76227B123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D7DFCE-6CFC-4899-8D97-22D68323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3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E540F7-9A1D-0347-E539-84FD41C84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2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461EF-BC24-4A66-37EB-323A730CE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7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A80A6-0A99-16BB-495E-4DC2E1B9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5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C3A19-62DE-96BD-F8AE-23B09159F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11</Words>
  <Application>Microsoft Office PowerPoint</Application>
  <PresentationFormat>Widescreen</PresentationFormat>
  <Paragraphs>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3</cp:revision>
  <dcterms:created xsi:type="dcterms:W3CDTF">2026-05-14T20:08:18Z</dcterms:created>
  <dcterms:modified xsi:type="dcterms:W3CDTF">2026-05-17T02:54:24Z</dcterms:modified>
</cp:coreProperties>
</file>