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8803-EAD0-848B-17DB-FD6ACEE0D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D5E3D-24BF-C9C1-EC58-3879FC465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D8E1-F750-FD0A-1D65-1656355D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2FCC3-4EE1-F70E-EADB-DE8C9C73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01648-599A-CD3A-3C04-F4EAB081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3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5DE3-57FF-7076-44FD-6A77C0E9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8E06B-CDF5-F7FE-F0B1-331F96EC7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17AE-1578-F28C-C8E7-E6D0C2A5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CD022-6E3C-02C2-4A1A-326762DB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30AD-E985-72E2-F44A-3B35C63D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F3EFD-F0EF-A20F-9E90-00FA4ADF2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5A2AE-5A5C-087A-9671-095C4919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B6BA-9923-A4A0-A724-394E1B29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39A4C-9BCF-63DB-879B-CAC471A7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3F09E-2D7C-67BC-FE04-03A9DA38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2F0B-1877-F1F0-E4D1-0DF04945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1700-DC7C-367C-6075-241E34BEF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E2AD-D816-0C5A-7B73-68EA0609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E83C1-EADF-BC37-7171-C0A83523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B3CA2-D025-3F3E-7967-454CC94E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CE86-8041-5E9D-B668-1DE5B7FC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BBC17-BE6C-0318-3EED-FD9672C61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48FEF-D681-013F-A00F-CF5C64FF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B310A-ECB6-B578-8024-7B810C0E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8F420-9539-E20E-D457-7C0A4581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A0AA-B578-DF5B-D3D3-A9612135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638B-2C63-EBFD-5BCD-479DA5495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AE2E1-E134-337A-D38C-52790099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7EA8E-06B0-1578-676C-7DCED460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C8CBA-0068-2E10-FAC5-16634716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F1FF4-EF2F-F6D7-2F4E-D4F5563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F0D0-F585-EE6F-838A-F7E58BD3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BE400-85D2-E4DE-45CA-133411B3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253C6-A078-1C45-8B81-7E384120B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9A4DF-0702-5105-67FB-099A5CB92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0640-4103-70D9-F609-82B64A3BE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37731-32CC-8651-E904-F8144118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958C7-6CE3-1C95-5DAC-809B31D8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8CB5E-1259-AD06-CB00-3800D266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193D-9E0A-7198-0ADF-C13013B9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74784-1BA5-C01F-5F44-F1F2A8CB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06B36-2D71-E7A9-C5E3-69EDDA5D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14A92-03C3-6AD7-1503-3783B5DF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5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68F56-D06D-3664-1A28-2BC5A9E8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CC908-B102-3FE9-A502-D0F43E3F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0F3FB-D1D6-9F7B-6B18-526C6AEA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E03B-BF13-5B50-C7DC-7D8619DF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F7AB2-74BE-3EF7-7822-8A2D4EBB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2E7D-844A-AB4F-B55E-AC91F74B0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FA945-2D08-1047-6A68-AD4D5BDA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3BF4F-1C2A-074B-5D60-3FA94158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ABA48-2764-F3CF-B150-78D93882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D199-3269-6647-76B5-2DFDE0FF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21B90-3E01-1186-3BE7-68FFDD00C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3F46-63A3-A88B-D96C-7A4BD64A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83057-62BC-6ECF-6DC9-9CAD3816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6067C-8671-453B-38C5-2EBF8617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BE3B4-0C19-E230-EEB8-4FB51A8E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8C907-34E1-E830-5882-5F937CFE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88D94-CC5D-B479-798E-2251DBD7E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2CE5-43A6-22CC-CFB6-0F7EEF368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36A77-17A6-484F-B437-59B21649736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F2AA-7CD7-052B-7124-159A02D27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CCB5-67B4-0F9D-B3DA-C8E63D67A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8A63F-1EB9-4F7E-ADB4-DFC8C5313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5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AE4C2-36D8-19A2-F1AF-04D6C868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6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2026-05-21T15:45:47Z</dcterms:created>
  <dcterms:modified xsi:type="dcterms:W3CDTF">2026-05-21T15:46:31Z</dcterms:modified>
</cp:coreProperties>
</file>