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DA72-5B00-C28D-55BA-CFD77554C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C2439-3D6E-E540-A6D7-F1A4046F5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6F629-08A2-D48D-5CB0-CEE39148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68566-CF68-DB85-114B-576D8895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2B6F-E86C-2662-5A9E-9E70932D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9630-6ABE-0E17-A899-F6FAD492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D5A90-BE6F-D23E-192A-AF5277B3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F99D-0715-B072-0C5B-4B03E37D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B6B39-E5C1-6A4C-D24B-122B6423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AFBC9-0821-8CB2-790E-6060C8C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15EDA-97B5-4F4D-EF3D-B5E32DBF4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F9C2D-BAB0-A87D-BCFB-572DCFDE4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9975-5ABF-21A8-F0E4-6B48B40F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52F9-1406-6805-2893-EC648DE5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8457-38A5-AB13-AF6F-D46DA2C8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9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FF1B-2B50-8E18-B0E8-738AA40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89FB-7E5E-1714-FF57-6914CDCAB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7F5F-6456-A34E-B75B-9EDA6A60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CB1C2-387B-0290-5B01-881EA561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C5CA-2D3A-0B03-57A8-A8104F84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62B8-2D64-A300-B6DA-763520B4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EC6F-1D89-133A-2DCD-3E33456B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F2CC-0DB0-774E-F3D8-1F81499A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92D2-4697-AD72-777B-1F71B00D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592B-EB1A-3518-73CA-9CAF5115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DD5-D25A-D021-7046-3F9D19CB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E981-FD2C-9175-4D69-79C6CC47A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AAB0E-64AA-7EDB-2DD9-700F7D2C0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AC74A-8EA1-A46E-00D9-F8108671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4C287-2A96-744E-2423-69257040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3C7BF-1F38-3BC0-425F-D5E519C4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D353-1C99-08D4-F0A7-A516B03C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E503B-2121-17B3-EFBF-22CAD575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7D613-9088-E215-9E9F-EFDE2F5AB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0DC2E-ACE7-1B2F-FD12-EC640045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DE291-C16F-1122-10DE-3451A6DB1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64AA4-CB57-46E7-1B04-7C628B4A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4DDB4-D342-D461-8D7B-5D401708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0E08F-BFBE-7A42-356A-6AB0B7CD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78AF-BE6C-EB77-D0CE-A36A7037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CD138-F7D2-77CB-E1F1-11A40893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3D074-F2E1-B9BB-B6F9-0762950D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B250D-A53C-8A94-E173-513E6D7D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69769-E66B-4120-C449-D34E6793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49548-323E-7154-64B7-BF221191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CEF5D-E531-89C2-6712-A4BFDE66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2D5B-DDC9-D1DB-2926-1FDAF13C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323-939C-E068-443C-129B6AA8D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442B-00A2-9810-97DE-45FB9E5E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722D1-C987-6BE3-D427-8D014797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A1AE0-B78F-FCE2-AB58-03B271A2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940CD-7807-BAFD-CAD4-F2B856BF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FDF0-795E-3529-B99E-2950710D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C5668-679F-AB9D-A891-993282C5C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1EF3D-CEBF-58C1-680B-E96DC8187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37A29-6BF7-9BC5-CF3E-7CF23DD1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B114C-EC89-1411-8EA5-045396B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63172-4C3B-930A-96A1-2D8503EC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99F45-38BF-66C5-570E-6D4BEC02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2FBA3-7A66-14D0-D12A-6837340A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55F5-8C5B-D0CC-8EBF-B0916A542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FD960-D88F-436E-A17A-1CC7D12525EE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5D86C-59AE-D60E-455E-8D7B180B3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BDAE-A76A-CA83-A180-FB868AF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F61F-9451-4040-AE9D-ED29D64D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F606B-7992-9FD5-711F-475DCF3B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430"/>
            <a:ext cx="12192000" cy="48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2026-05-26T19:08:17Z</dcterms:created>
  <dcterms:modified xsi:type="dcterms:W3CDTF">2026-05-26T19:09:20Z</dcterms:modified>
</cp:coreProperties>
</file>