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D0B7-7233-42D8-1E46-B85A7E535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A9040-0796-A421-F77C-4E32E2C90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A455-4363-621A-1074-57D86A44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6E0A-147C-DB7A-9845-39CF6501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D43D-5469-BC3E-52A9-5C26DF5A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9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C8B2-76C2-9F6E-A885-5CF8B181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295C8-703B-6ECD-F35D-616F0673D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16BB-8745-86AB-1CA8-B2133EC8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8E941-91DE-5295-DCAF-C7A276B9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3B2A8-2A7C-7B65-4441-1F899214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2A357-E467-DCA9-AC9F-C6CF7E991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6ED77-2221-0C72-2B7E-249C26955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B7085-FCC9-6464-B9F1-46ACE552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2273E-515A-7A19-1E70-CAA57363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7E09-F9A5-3092-F081-EDAA476F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ACB8-1185-3B25-A1EA-160B143C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CEF6-324B-CD8E-0DF4-37D595941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7B99F-00CD-0098-5A41-8267FA11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198B-20F0-42E6-B089-DF3D4A6A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05E3E-9B50-19E7-549B-73F699C2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0580-1ED6-8636-5332-9100FE82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373BD-4592-5D88-63A5-6A0EEA09F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76CD4-6D38-D5DE-823E-DE02C36E9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343EC-3F4F-9CA8-77C8-A176D575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6040-4D91-738D-B3CB-9920B7A9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EA4B-E668-A72A-169A-FB1D3C41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AEAA-3B5E-7283-9C46-9945173BC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17F68-33AB-6182-FCAA-1C7C3688D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9D633-4A67-0BB8-5B0D-6DB297E8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94987-51D1-8870-A329-CBFB6A85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89EE8-398F-1ED8-39EC-577361CB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A40B-95E1-5ED2-FCC9-6CF2BD29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5B7D2-8F6F-A989-060F-911892910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E221C-207F-977F-02B2-E92F421A4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4497E-A44B-5535-F694-FE46BEEC4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F6699-1F38-B14D-35CC-D4F1DD00D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49334-F259-0589-967C-549EA2C2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E5193-DA28-45D1-AE3E-BF6F141E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2BC5B-B966-C783-E24C-BBE0D196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FD2-4CDB-D020-9727-F5FF8659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7ABC1-C85C-D8A9-4C68-8A2CD5A0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A3DE5-867D-F498-1F1A-7C1AAB95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53BF5-2204-2B88-6969-77C15EC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E573D-625A-A9A6-720B-CC174B1A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C52AE-7E21-2725-EEB1-BA104F83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9489-47C1-10F5-8375-5C3C3DC5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85DB-CBB0-81A4-BDE0-8F4D3967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E6CD5-8F6E-3F56-7DE2-D37188D7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FC73-7552-7435-909B-3BC015FF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36014-0E0D-3526-4DE0-4952446B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CF8DA-8FD7-E1FA-FDCA-898109F3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A06E3-F99F-C65B-E844-8A7C3BB2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2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2877-4A4B-9D31-947E-376E585D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BB46C-C793-D8A7-8C5E-CD635177F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67685-4404-7649-77B3-147F48A0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7D225-D629-B3A6-ED7D-6ED43D5B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459C1-E818-BBE3-EE14-52E3D2B4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FCACE-4580-A9B6-DF5C-3521FD3B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BD0B2-203D-76FE-C29E-E83D153F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DEBB8-FDB6-1AD6-8900-8DC8800A0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5A43E-9309-F9FF-53E4-1E76088A3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70593D-89A6-461F-92AE-A9C666FD57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AC97-1A77-148B-2916-A42C76BE5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71804-53E9-99B8-72B9-AB2169A5F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E02B6-5493-446B-A83E-B19EC760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BDDE4-C634-CA6B-5460-420EC986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BC339-50FD-7554-F8F2-DEA38BA9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9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2026-06-01T20:28:43Z</dcterms:created>
  <dcterms:modified xsi:type="dcterms:W3CDTF">2026-06-01T20:34:34Z</dcterms:modified>
</cp:coreProperties>
</file>