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B7388-5E49-48CD-B4A9-4F0A7FBCD5C9}" v="5" dt="2026-06-05T17:19:18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Shirley" userId="1f72b37f6c3fea86" providerId="LiveId" clId="{A0363A29-D5B1-48D8-9115-9BA6AC4E618D}"/>
    <pc:docChg chg="addSld modSld">
      <pc:chgData name="Jerry Shirley" userId="1f72b37f6c3fea86" providerId="LiveId" clId="{A0363A29-D5B1-48D8-9115-9BA6AC4E618D}" dt="2026-06-05T17:25:33.469" v="15" actId="22"/>
      <pc:docMkLst>
        <pc:docMk/>
      </pc:docMkLst>
      <pc:sldChg chg="addSp mod modNotesTx">
        <pc:chgData name="Jerry Shirley" userId="1f72b37f6c3fea86" providerId="LiveId" clId="{A0363A29-D5B1-48D8-9115-9BA6AC4E618D}" dt="2026-06-05T17:25:33.469" v="15" actId="22"/>
        <pc:sldMkLst>
          <pc:docMk/>
          <pc:sldMk cId="872619758" sldId="257"/>
        </pc:sldMkLst>
        <pc:picChg chg="add">
          <ac:chgData name="Jerry Shirley" userId="1f72b37f6c3fea86" providerId="LiveId" clId="{A0363A29-D5B1-48D8-9115-9BA6AC4E618D}" dt="2026-06-05T17:25:33.469" v="15" actId="22"/>
          <ac:picMkLst>
            <pc:docMk/>
            <pc:sldMk cId="872619758" sldId="257"/>
            <ac:picMk id="4" creationId="{15CDC8F8-CD10-3F92-207D-69B77EC4EC81}"/>
          </ac:picMkLst>
        </pc:picChg>
      </pc:sldChg>
      <pc:sldChg chg="add modNotesTx">
        <pc:chgData name="Jerry Shirley" userId="1f72b37f6c3fea86" providerId="LiveId" clId="{A0363A29-D5B1-48D8-9115-9BA6AC4E618D}" dt="2026-06-05T16:50:18.676" v="2" actId="20577"/>
        <pc:sldMkLst>
          <pc:docMk/>
          <pc:sldMk cId="1366338401" sldId="258"/>
        </pc:sldMkLst>
      </pc:sldChg>
      <pc:sldChg chg="addSp modSp new modNotesTx">
        <pc:chgData name="Jerry Shirley" userId="1f72b37f6c3fea86" providerId="LiveId" clId="{A0363A29-D5B1-48D8-9115-9BA6AC4E618D}" dt="2026-06-05T17:19:21.319" v="14" actId="20577"/>
        <pc:sldMkLst>
          <pc:docMk/>
          <pc:sldMk cId="766362555" sldId="259"/>
        </pc:sldMkLst>
        <pc:picChg chg="add mod">
          <ac:chgData name="Jerry Shirley" userId="1f72b37f6c3fea86" providerId="LiveId" clId="{A0363A29-D5B1-48D8-9115-9BA6AC4E618D}" dt="2026-06-05T17:19:18.374" v="9" actId="14100"/>
          <ac:picMkLst>
            <pc:docMk/>
            <pc:sldMk cId="766362555" sldId="259"/>
            <ac:picMk id="1026" creationId="{FC04E83D-759F-B9D6-0359-2E39E2EE821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4282E-BF97-46BD-9D6D-31D470CF32C8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8F61E-93C3-4F56-9CF8-9E7D48B71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3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8F61E-93C3-4F56-9CF8-9E7D48B71E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8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8F61E-93C3-4F56-9CF8-9E7D48B71E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0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8F61E-93C3-4F56-9CF8-9E7D48B71E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5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59CD2-423A-4095-0383-F0C8B1FAE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BEAA8-2661-405A-A880-FB9003C39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49FD5-271E-B36B-E779-85439345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45AF-DFFB-41B3-940E-FD1BFF31BBD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9A23D-F773-765A-1101-60FFF01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C2B5E-C2FF-511F-AE56-6EEDC8B0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8E7-2150-43E6-8535-2610A43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7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9E546-5273-65E6-CAB4-3DA997EA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F1CFE-1138-E162-3F98-C3D8D872C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A1A97-7A77-0464-DBA2-3A7812A2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45AF-DFFB-41B3-940E-FD1BFF31BBD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50F1B-B88D-2E08-D114-8CB51320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75D47-A693-BAD3-C4DA-9B19A76BB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8E7-2150-43E6-8535-2610A43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5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A61EFF-3645-FC6C-BEC9-2CA2303D1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9A4F8-C737-2E4A-A755-78AD6928D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C5A67-94C0-4F01-47F0-8B234A5F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45AF-DFFB-41B3-940E-FD1BFF31BBD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25F11-694F-8FA7-7B6E-C6804051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49EEE-7BA1-226E-1D49-ABBC6EFC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8E7-2150-43E6-8535-2610A43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4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1B6D3-0239-5ACD-5474-C8B8B461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2DA5C-E518-115E-ED80-E5C55E861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720A3-6C14-9F4D-9ACB-4BD64C66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45AF-DFFB-41B3-940E-FD1BFF31BBD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D2ABB-7ED9-5D61-4523-187AFF3F6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74A5B-F4DB-ACB9-C7B7-DA98B7DB4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8E7-2150-43E6-8535-2610A43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2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BCD2A-7688-30D8-0F38-912788FE0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06FAA-A1AC-70CF-DE5E-EC2EBFB9D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9BD26-7226-7814-B718-BB37C104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45AF-DFFB-41B3-940E-FD1BFF31BBD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F034C-020C-EAF1-EC9C-6EC8ED96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A7585-EB1A-D972-483C-6A2BD260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8E7-2150-43E6-8535-2610A43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8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A230-2F0E-0346-169B-CF554D4B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39A8F-9E37-2A70-BB42-C4DE7B92E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E87F1-9B72-9F77-AD57-58FE46BC5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68A35-AB3A-CF84-E217-AC32B36D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45AF-DFFB-41B3-940E-FD1BFF31BBD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A6537-FDA6-880A-B562-67F4F9F9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A9BC3-FEDD-CDD8-9591-0D7A026C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8E7-2150-43E6-8535-2610A43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3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7934-34CE-28FC-661F-70079478B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4676-5BC2-41D1-D807-FC2E080F6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83F9D-4898-2D23-690B-B8C2F2324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39EEF-AD9B-1044-C242-8F9C3D181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6E549-5615-A36B-E679-052D3744D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19037B-A26B-2364-50F0-B5FBD782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45AF-DFFB-41B3-940E-FD1BFF31BBD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93484F-451B-A27C-95B3-CDD79784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5F735-CA73-C2D9-50C5-0DD2616C8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8E7-2150-43E6-8535-2610A43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1AD45-0CE8-504E-CC76-46A9E460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602B6-C7DE-9E68-B71A-3BD5531B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45AF-DFFB-41B3-940E-FD1BFF31BBD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63D4E-2754-C608-C8B6-03FC0670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F6C30-31C9-0971-86D7-810883515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8E7-2150-43E6-8535-2610A43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4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4EC39-F90D-16D7-E132-7B91AECA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45AF-DFFB-41B3-940E-FD1BFF31BBD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806C-2BAB-C236-EB26-4F5862FF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3A888-86A7-19D4-747E-A2011D9A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8E7-2150-43E6-8535-2610A43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8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FB65-6FE1-F4FA-B57F-4EB33C6D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2C605-2DC6-3DDF-0CFF-20A6439E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40814-EA52-D7BC-F968-6D295E902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AA06C-145D-A7CA-D5DF-D5BDFFD4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45AF-DFFB-41B3-940E-FD1BFF31BBD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D4CDE-158F-D4F8-B0C0-7E9BDF19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93C2E-39D9-3D05-8A41-0D97216D3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8E7-2150-43E6-8535-2610A43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8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9667-9CF3-1ED1-5CBE-842190FE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719035-9863-CFFF-02E2-39E0429F9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862FD-75AF-D44F-AF34-D64690D1C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3B422-AA53-F078-AEA7-AB2910DDA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45AF-DFFB-41B3-940E-FD1BFF31BBD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EC08F-0871-6CCD-A454-FDA4A372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16970-8E9D-40CC-DF8F-3E09B552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D8E7-2150-43E6-8535-2610A43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2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6FB6A5-0383-F7F0-E74A-B37BD0FF6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8BCB2-23DD-AAC8-CB39-C3BB81BDE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F0150-AF3F-BF7D-3637-FC95C0909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9E45AF-DFFB-41B3-940E-FD1BFF31BBD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08ADA-3BD8-9B8B-6F56-866E8834E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2FA67-AE09-86F6-05D8-8733E76DC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93D8E7-2150-43E6-8535-2610A4359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3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LY IS THE LORD - XamBlog">
            <a:extLst>
              <a:ext uri="{FF2B5EF4-FFF2-40B4-BE49-F238E27FC236}">
                <a16:creationId xmlns:a16="http://schemas.microsoft.com/office/drawing/2014/main" id="{FC04E83D-759F-B9D6-0359-2E39E2EE8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6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118B13-100E-0D70-90EB-27029D7F4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CDC8F8-CD10-3F92-207D-69B77EC4E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1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63739-4571-5BCB-F4C5-A3F2DB43C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38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6</Words>
  <Application>Microsoft Office PowerPoint</Application>
  <PresentationFormat>Widescreen</PresentationFormat>
  <Paragraphs>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2026-06-03T19:02:37Z</dcterms:created>
  <dcterms:modified xsi:type="dcterms:W3CDTF">2026-06-05T17:25:43Z</dcterms:modified>
</cp:coreProperties>
</file>