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1836D-0E16-17B5-BD6B-DBD71E0170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2D8B8-66C1-D9DC-87DC-ED23C6EEF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7E54E-D5A2-7284-645F-96C12B94D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3BA0-2193-4942-8958-EB56B3381002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08FD4-BF78-FF43-7590-9874597E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E6BC6-09FF-A50C-76CD-55F028010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8A8C-5F9B-41E7-B9EC-EE918B653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03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53C5A-E189-65C7-FA79-69E941F74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97957D-DFD0-6510-1D77-F4B0AFCFA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5F320-6F4A-A2A0-6033-48A735C4C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3BA0-2193-4942-8958-EB56B3381002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A9D1F-6BFE-8750-3F29-B25D6ED97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9381C-CAFF-CAF8-5992-E622EF501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8A8C-5F9B-41E7-B9EC-EE918B653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01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F84E40-02C0-CE9B-3A38-D8E28ACF8F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31B68-669E-FE5C-F42B-15C54C673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0E07D-980B-D2DE-C4DF-D5183EAFC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3BA0-2193-4942-8958-EB56B3381002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A6359-B906-AF18-B617-8BEDBCEF8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96850-B7E0-17D2-D35C-D1894CCE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8A8C-5F9B-41E7-B9EC-EE918B653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5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379D2-BB70-9D01-4E6B-2665381C4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F3B7C-651A-989D-51E9-D7D2BC129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66964-234C-5432-75F4-A7E4D5951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3BA0-2193-4942-8958-EB56B3381002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18B62-EA8A-B82C-F43D-C514754D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311F1-0557-684A-9DAE-80BA80090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8A8C-5F9B-41E7-B9EC-EE918B653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7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4B240-0DE2-9D4C-6384-72DDF326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C0AD6-C8A7-99EB-E2A9-260940F5D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99A9A-16C9-F0A9-3BFF-3DC8C4083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3BA0-2193-4942-8958-EB56B3381002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94610-2998-3D9E-3623-125AE6987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6E6B3-997B-43F2-4E81-5D4A8CBC2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8A8C-5F9B-41E7-B9EC-EE918B653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0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08F14-351B-3578-0514-4BE371F81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89A5E-3240-C107-0835-43AAAEAB6C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CEB4B-69B2-306D-15E9-88AA33E49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D0D8C-E773-CFBC-2FD8-C34E2408F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3BA0-2193-4942-8958-EB56B3381002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D91ED-B588-90D0-72E5-263CE8009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D08C8-1D06-FEB4-8A85-254DCD870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8A8C-5F9B-41E7-B9EC-EE918B653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7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41F0E-32F3-CFE5-AA75-6F5B6F91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FDC1A-5861-4BB8-9E56-5C2C4094C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A2B78-E077-039A-9FD8-4CF40BAA6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D0C671-EDC5-930E-5B72-E23DD838F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1C7BD1-2DC2-D53C-75EA-D627CCACA6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7A42A8-C4AB-9894-1235-8A70E3FF7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3BA0-2193-4942-8958-EB56B3381002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C23221-A8EA-E828-4BA8-777699189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4AC0E1-778C-F572-4B74-296CBC36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8A8C-5F9B-41E7-B9EC-EE918B653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8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9AF22-1D1A-2ECC-8611-6914E8D8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A55833-E4D7-18F9-C47E-3131212D9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3BA0-2193-4942-8958-EB56B3381002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99A666-E112-7F0D-7BB6-9264AB5BD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B2CF1-364F-4832-C0D4-03AA42A7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8A8C-5F9B-41E7-B9EC-EE918B653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7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D676CD-8347-83F6-B786-96526F235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3BA0-2193-4942-8958-EB56B3381002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C7B508-BEF0-D625-DDB8-180A9A0EE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A625C-F87A-26F4-AC96-8BD7273F3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8A8C-5F9B-41E7-B9EC-EE918B653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9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6FAAD-D8FF-8513-EE0D-A91242969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E2662-A2E2-B705-F285-E5981937A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5C729B-69A9-6C61-2D34-CB265FC50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CDBBF9-4865-876F-12CB-37679531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3BA0-2193-4942-8958-EB56B3381002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295582-0BE8-486D-0858-FE1DF1467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E478D-1AB9-4570-B6BD-5726CC02D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8A8C-5F9B-41E7-B9EC-EE918B653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5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14E19-9817-D52F-8DC6-09A974516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27FDC6-3343-E085-312E-DC8FEED089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17F260-1C94-F052-92C2-4AEF42A7D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74AAA-A4BB-0216-5979-B64128B7D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3BA0-2193-4942-8958-EB56B3381002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BE780-AE76-09B1-7540-D25C52B36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350A34-2F6F-CF4D-B90D-BD3BC8CA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8A8C-5F9B-41E7-B9EC-EE918B653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8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2A8923-7BB0-1EE4-8DCC-33B7ECF8A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199C5-0141-4EF7-26EF-1FE27EFCD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374DD-F1D3-3D90-89C7-69D687752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C53BA0-2193-4942-8958-EB56B3381002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D9D77-3DD1-14A0-85E4-CA1078EE3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77BAD-2300-03AE-6CF9-1B5A911FA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B28A8C-5F9B-41E7-B9EC-EE918B653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863739-4571-5BCB-F4C5-A3F2DB43C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38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Jerry Shirley</dc:creator>
  <cp:lastModifiedBy>Jerry Shirley</cp:lastModifiedBy>
  <cp:revision>1</cp:revision>
  <dcterms:created xsi:type="dcterms:W3CDTF">2026-06-04T20:32:14Z</dcterms:created>
  <dcterms:modified xsi:type="dcterms:W3CDTF">2026-06-04T20:37:41Z</dcterms:modified>
</cp:coreProperties>
</file>