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5" r:id="rId3"/>
    <p:sldId id="257" r:id="rId4"/>
    <p:sldId id="259" r:id="rId5"/>
    <p:sldId id="261" r:id="rId6"/>
    <p:sldId id="260" r:id="rId7"/>
    <p:sldId id="262" r:id="rId8"/>
    <p:sldId id="266" r:id="rId9"/>
    <p:sldId id="275" r:id="rId10"/>
    <p:sldId id="283" r:id="rId11"/>
    <p:sldId id="284" r:id="rId12"/>
    <p:sldId id="285" r:id="rId13"/>
    <p:sldId id="286" r:id="rId14"/>
    <p:sldId id="276" r:id="rId15"/>
    <p:sldId id="287" r:id="rId16"/>
    <p:sldId id="277" r:id="rId17"/>
    <p:sldId id="288" r:id="rId18"/>
    <p:sldId id="258" r:id="rId19"/>
    <p:sldId id="289" r:id="rId20"/>
    <p:sldId id="290" r:id="rId21"/>
    <p:sldId id="291" r:id="rId22"/>
    <p:sldId id="267" r:id="rId23"/>
    <p:sldId id="268" r:id="rId24"/>
    <p:sldId id="292" r:id="rId25"/>
    <p:sldId id="269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D648A-2128-44F8-B4D4-1DB2256C70BF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480F24-1F0C-47ED-8781-04CEBFB11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93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of the 490 years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9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24D0E-B335-1F3D-292A-9420B6D4A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36DECF-7910-C8E5-DEEF-705A334FE1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CA16A4-42F0-46DF-3374-EB340C956B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special deliverance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17581-AA45-074F-9AE0-5BA11799F4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86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climax to the tribulation is resurrection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34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11868-0B1B-726B-7811-4F8BFD0D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DACF9-413D-49E9-614F-AD0601781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07CE06-455A-8404-0031-84586C718A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25948-4E3D-D437-A137-9A655E95DF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66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C948D-4952-74B5-7B33-C762C4F69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957172-B897-FDA0-7637-22296E9246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69FEF0-B4B7-DF22-4B0E-0F850270D0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56053-903B-D7AE-4EA9-5A6E61631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02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6E734-9ACB-3B6D-DB1D-727F7C9E0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B9C5CD-3AF0-289C-1E2D-6C5E4AA1D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1B0352-4A3F-899F-3037-E2367CCFD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9ED56-28FA-57A8-2577-CF87B318D5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35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special dividend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72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Walk down Hollywood Boulevard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9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walk through cemeteries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35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are the greatest lights in God’s sky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56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Especially in the literal tribulation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55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Daniel was shocked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65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very special angel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07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7 year tribulation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43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98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comes the hope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99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C1770-6C26-A641-3BC6-F044561AE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B2F424-EF57-2E17-3DE3-2211A5D50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27B134-BA3C-EA89-925F-83A401708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comes the hope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69D39-DC63-AFD1-3A9D-408723647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52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special deliverance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480F24-1F0C-47ED-8781-04CEBFB11C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81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2DD8B-6EBD-F05C-8C42-78349CA4C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54C0A-ED47-CC5B-2A6E-69E81CEB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DBD99-80C7-7A53-4804-1ECD7316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D7-5E78-47A3-8A79-12D981248DC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C9845-576D-D85E-476F-036680679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73657-6D72-9DF6-480D-9C0DECFB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0949-CCBA-446D-97C5-CD6B5B567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5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A7BDD-BCD5-4C87-8870-687D3C1B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B1089-8646-26B1-BA2D-8FA27D524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38A04-0DC1-FC62-77DB-3E9C63379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D7-5E78-47A3-8A79-12D981248DC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F0CCA-B346-14F4-028F-E71100418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39168-F110-8944-C65E-A09B6DC38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0949-CCBA-446D-97C5-CD6B5B567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3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50A7C2-E9B6-247B-7425-48C76FA30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D76DEB-018E-D340-F0EB-BAE26AE1C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35904-0D18-16FA-3319-E23A018D5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D7-5E78-47A3-8A79-12D981248DC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09D7C-DB17-9BA2-37B3-018883706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D0181-4195-2668-E650-0D8A7280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0949-CCBA-446D-97C5-CD6B5B567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78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1EA76-184B-2F68-5348-66FDC83DF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2A8CF-B6D1-AD5D-F68E-DEDAF7EA3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DD06D-3741-3878-6082-9AA48752A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D7-5E78-47A3-8A79-12D981248DC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F9303-4BE5-F213-BB16-596AA7F9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CE721-4489-AED3-8653-9BEE927C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0949-CCBA-446D-97C5-CD6B5B567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6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2245-E193-F61A-2E3C-5DCBEBA8A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AF481-764C-756E-790C-C3EF48C1B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4434-EC44-9CC5-BE95-581E502D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D7-5E78-47A3-8A79-12D981248DC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C5417-1EE9-5439-21C0-A2CF9A93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44E74-4B30-2286-A53D-FAF56BB45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0949-CCBA-446D-97C5-CD6B5B567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82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F578D-2B84-9210-3983-47DF27EAA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A8C21-5F1E-868A-8F10-E695ACA90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EB092-9560-07BC-8ED7-7185451D6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63BAA-A0F7-E340-FCFA-4BA48583B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D7-5E78-47A3-8A79-12D981248DC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4BE1BE-2E1A-8191-9B70-ED65B911F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50CDA-807C-4246-FF6B-724FD47B0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0949-CCBA-446D-97C5-CD6B5B567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6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816C-A02F-D5C4-B94B-C48E62691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DF58F-CEBB-2BB9-4DCE-2206E369E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E9295-164C-4C75-1819-344384F57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9B11F-797F-751F-2791-9DB53643E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E6E2D4-2A29-5A09-8FCC-E3AB9AEFE9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67E2D-3B20-B7AC-14ED-C5D575EB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D7-5E78-47A3-8A79-12D981248DC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E64F01-516B-88BC-843C-32018C85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FE1BA9-596E-1E79-DBDA-3C50B20E8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0949-CCBA-446D-97C5-CD6B5B567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5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FC99A-4846-BA66-5105-AB2D7DDF6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5C8D73-068A-2346-659C-DF99C7A17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D7-5E78-47A3-8A79-12D981248DC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24ECCB-F923-8EFD-5FFF-AD2F62A90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B5EDE-335C-6C36-34DA-593E56513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0949-CCBA-446D-97C5-CD6B5B567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0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4C33AF-12A4-1F11-E777-5C92CBFC8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D7-5E78-47A3-8A79-12D981248DC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C1D9DE-673E-1C46-36DF-54B39994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4BDEF-31EA-10B2-C86A-6F184874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0949-CCBA-446D-97C5-CD6B5B567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75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D97F-EAA1-4455-A404-00FE84EFF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638BD-6522-ED6C-BC81-740B8E96D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60497D-2B21-5EBF-44C0-B7B61BA6C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646B8-2230-8DEC-634B-FD465FC00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D7-5E78-47A3-8A79-12D981248DC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7A4AE-DA34-83E6-E746-EE865315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6ECDC-6C59-8DA4-A994-94CCAB19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0949-CCBA-446D-97C5-CD6B5B567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78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FDE26-1556-E2C3-ADD2-CF248D0D4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746123-E758-1957-1D57-B9A98C47D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C0DE9-021C-998D-B22D-E85454E84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70D696-AF8A-0B28-C1D9-5EE766E3C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E0D7-5E78-47A3-8A79-12D981248DC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9BDA3-AE20-36D7-796E-6538FD56B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BB601-3325-BB67-2BA5-8BA965C1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0949-CCBA-446D-97C5-CD6B5B567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31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8D2FD4-A9AD-5503-8276-6703D983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57CE9-C39B-A0C2-D591-1DED9DFCC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B1655-2452-9AA4-8FFB-A08683F7C4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FBE0D7-5E78-47A3-8A79-12D981248DC4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CFB19-DBE5-15BE-3A0E-7E60067FB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B778E-6C17-E384-AE1C-8218BDC06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0C0949-CCBA-446D-97C5-CD6B5B567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3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pe Wallpapers - Wallpaper Cave">
            <a:extLst>
              <a:ext uri="{FF2B5EF4-FFF2-40B4-BE49-F238E27FC236}">
                <a16:creationId xmlns:a16="http://schemas.microsoft.com/office/drawing/2014/main" id="{7C1594C6-3DCF-D8CC-FBCB-BBBB3A50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783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D240A-6C49-03F1-5054-7C9B70501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Devil is Behind the World’s Hatred of the Jews and Israel - &quot;From ...">
            <a:extLst>
              <a:ext uri="{FF2B5EF4-FFF2-40B4-BE49-F238E27FC236}">
                <a16:creationId xmlns:a16="http://schemas.microsoft.com/office/drawing/2014/main" id="{A14C6C44-D468-FDEB-AF97-814FC21ED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12192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77182B-5C7C-7917-46F1-E7EDA4D40CC2}"/>
              </a:ext>
            </a:extLst>
          </p:cNvPr>
          <p:cNvSpPr txBox="1"/>
          <p:nvPr/>
        </p:nvSpPr>
        <p:spPr>
          <a:xfrm>
            <a:off x="376237" y="171390"/>
            <a:ext cx="11439525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Zechariah 12:2-3</a:t>
            </a:r>
          </a:p>
          <a:p>
            <a:pPr marL="0" marR="0"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Behold, I will make Jerusalem a cup of trembling unto all the people round about, when they shall be in the siege both against Judah and against Jerusalem. 3 And in that day will I make Jerusalem a burdensome stone for all people: all that burden themselves with it shall be cut in pieces, though all the people of the earth be gathered together against it.</a:t>
            </a:r>
          </a:p>
        </p:txBody>
      </p:sp>
    </p:spTree>
    <p:extLst>
      <p:ext uri="{BB962C8B-B14F-4D97-AF65-F5344CB8AC3E}">
        <p14:creationId xmlns:p14="http://schemas.microsoft.com/office/powerpoint/2010/main" val="914807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60875-C107-9A0F-4100-90BCC782D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Devil is Behind the World’s Hatred of the Jews and Israel - &quot;From ...">
            <a:extLst>
              <a:ext uri="{FF2B5EF4-FFF2-40B4-BE49-F238E27FC236}">
                <a16:creationId xmlns:a16="http://schemas.microsoft.com/office/drawing/2014/main" id="{A90E3FEE-75B6-0CD8-235A-642AE604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12192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D4FE78-8BB6-25C1-214F-C0167FEAC5E7}"/>
              </a:ext>
            </a:extLst>
          </p:cNvPr>
          <p:cNvSpPr txBox="1"/>
          <p:nvPr/>
        </p:nvSpPr>
        <p:spPr>
          <a:xfrm>
            <a:off x="376237" y="171390"/>
            <a:ext cx="11439525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Zechariah 13:8-9</a:t>
            </a:r>
          </a:p>
          <a:p>
            <a:pPr marL="0" marR="0"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it shall come to pass, that in all the land, saith the LORD, two parts therein shall be cut off and die; but the third shall be left therein. 9 And I will bring the third part through the fire, and will refine them as silver is refined, and will try them as gold is tried: they shall call on my name, and I will hear them: I will say, It is my people: and they shall say, The LORD is my God.</a:t>
            </a:r>
          </a:p>
        </p:txBody>
      </p:sp>
    </p:spTree>
    <p:extLst>
      <p:ext uri="{BB962C8B-B14F-4D97-AF65-F5344CB8AC3E}">
        <p14:creationId xmlns:p14="http://schemas.microsoft.com/office/powerpoint/2010/main" val="476883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6777C5-2364-901F-60C4-D00D88292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2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761E5-FAFA-F9CD-FC5A-BC6BD572E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63A7C0-1487-6662-4376-B448212E6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ADB18D-A9B9-925D-3E27-9416F15CDE51}"/>
              </a:ext>
            </a:extLst>
          </p:cNvPr>
          <p:cNvSpPr txBox="1"/>
          <p:nvPr/>
        </p:nvSpPr>
        <p:spPr>
          <a:xfrm>
            <a:off x="314325" y="585311"/>
            <a:ext cx="4286250" cy="5509200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Jude 1:9</a:t>
            </a:r>
          </a:p>
          <a:p>
            <a:pPr>
              <a:buNone/>
            </a:pPr>
            <a:r>
              <a:rPr lang="en-US" sz="3200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Yet Michael the archangel, when contending with the devil he disputed about the body of Moses, durst not bring against him a railing accusation, but said, The Lord rebuke thee.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4773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C0277-7926-FE46-9876-86B4237E2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5A218D-F5C2-0615-8971-0FA0F45C9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6EF7D6-1800-B9CD-CC28-9CBECAB40C0D}"/>
              </a:ext>
            </a:extLst>
          </p:cNvPr>
          <p:cNvSpPr txBox="1"/>
          <p:nvPr/>
        </p:nvSpPr>
        <p:spPr>
          <a:xfrm>
            <a:off x="239649" y="4331796"/>
            <a:ext cx="11828526" cy="2526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Revelation 12:7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6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there was war in heaven: Michael and his angels fought against the dragon; and the dragon fought and his angels,</a:t>
            </a:r>
            <a:endParaRPr lang="en-US" sz="36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50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F6F37-5BC4-D832-D74D-E9E2DBB3F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52779A-AE80-2D33-FFCE-FAB5D2BC0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865539-E19B-9564-3EF7-A5376F5D49D1}"/>
              </a:ext>
            </a:extLst>
          </p:cNvPr>
          <p:cNvSpPr txBox="1"/>
          <p:nvPr/>
        </p:nvSpPr>
        <p:spPr>
          <a:xfrm>
            <a:off x="181737" y="3441680"/>
            <a:ext cx="118285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Revelation 12:8-9</a:t>
            </a:r>
          </a:p>
          <a:p>
            <a:pPr marL="0" marR="0">
              <a:buNone/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prevailed not; neither was their place found any more in heaven. 9 And the great dragon was cast out, that old serpent, called the Devil, and Satan, which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deceiveth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 whole world: he was cast out into the earth, and his angels were cast out with him.</a:t>
            </a:r>
          </a:p>
        </p:txBody>
      </p:sp>
    </p:spTree>
    <p:extLst>
      <p:ext uri="{BB962C8B-B14F-4D97-AF65-F5344CB8AC3E}">
        <p14:creationId xmlns:p14="http://schemas.microsoft.com/office/powerpoint/2010/main" val="3146230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A3BE5-F3A1-852A-1F2E-409E22B5A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he Blood of the Lamb: How Our Names Are Written in the Book of Life">
            <a:extLst>
              <a:ext uri="{FF2B5EF4-FFF2-40B4-BE49-F238E27FC236}">
                <a16:creationId xmlns:a16="http://schemas.microsoft.com/office/drawing/2014/main" id="{62369606-2A5B-1A28-4AD7-01AFC1BB6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690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F27FA-ADDF-49C5-7C18-1BEFB6CEE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he Blood of the Lamb: How Our Names Are Written in the Book of Life">
            <a:extLst>
              <a:ext uri="{FF2B5EF4-FFF2-40B4-BE49-F238E27FC236}">
                <a16:creationId xmlns:a16="http://schemas.microsoft.com/office/drawing/2014/main" id="{DDEDC75E-501F-C0C8-CFAE-73C685E9F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9367C5-6319-308D-8908-3FEEA84A7B83}"/>
              </a:ext>
            </a:extLst>
          </p:cNvPr>
          <p:cNvSpPr txBox="1"/>
          <p:nvPr/>
        </p:nvSpPr>
        <p:spPr>
          <a:xfrm>
            <a:off x="247650" y="181993"/>
            <a:ext cx="11658600" cy="2139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Jeremiah 30:7,11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Alas! for that day is great, so that none is like it: it is even the time of Jacob's trouble, but he shall be saved out of it.</a:t>
            </a:r>
            <a:r>
              <a:rPr lang="en-US" sz="2400" b="1" kern="100" baseline="30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I am with thee, saith the LORD, to save thee: though I make a full end of all nations whither I have scattered thee, yet I will not make a full end of thee: but I will correct thee in measure...</a:t>
            </a:r>
            <a:endParaRPr lang="en-US" sz="24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411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80130-8659-4F42-A4EE-12ABFA22C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278E9-FB62-6D2C-902A-BA597E56E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28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7421A-755C-D2EA-3054-56CE735F3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B53D77-6DAE-1CAA-716D-DF3B0A5F5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B5129D-5599-CFF5-ED48-03A5AC9DA17E}"/>
              </a:ext>
            </a:extLst>
          </p:cNvPr>
          <p:cNvSpPr txBox="1"/>
          <p:nvPr/>
        </p:nvSpPr>
        <p:spPr>
          <a:xfrm>
            <a:off x="352424" y="593141"/>
            <a:ext cx="11534775" cy="225581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Isaiah 26:19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Thy dead men shall live, together with my dead body shall they arise. Awake and sing, ye that dwell in dust: for thy dew is as the dew of herbs, and the earth shall cast out the dead.</a:t>
            </a:r>
            <a:endParaRPr lang="en-US" sz="3200" b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07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43812-BEB0-F230-C57C-A8650D7D2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pe Wallpapers - Wallpaper Cave">
            <a:extLst>
              <a:ext uri="{FF2B5EF4-FFF2-40B4-BE49-F238E27FC236}">
                <a16:creationId xmlns:a16="http://schemas.microsoft.com/office/drawing/2014/main" id="{737A5258-439D-CE6A-9210-EAFB9CE9A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C49E8D-DED1-AF67-137E-0D7DDE469D8C}"/>
              </a:ext>
            </a:extLst>
          </p:cNvPr>
          <p:cNvSpPr txBox="1"/>
          <p:nvPr/>
        </p:nvSpPr>
        <p:spPr>
          <a:xfrm>
            <a:off x="3048000" y="1552515"/>
            <a:ext cx="7620000" cy="4050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Titus 2:13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4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Looking for that blessed </a:t>
            </a:r>
            <a:endParaRPr lang="en-US" sz="4400" kern="10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4400" kern="1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400" kern="1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400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the glorious 						   appearing…</a:t>
            </a:r>
            <a:endParaRPr lang="en-US" sz="4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344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C7B96-70B1-CF22-C770-C1503023E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F91F7-6B92-CA0B-47D3-9022755DB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87FAC2-B8D9-53F9-888D-1DA238920E08}"/>
              </a:ext>
            </a:extLst>
          </p:cNvPr>
          <p:cNvSpPr txBox="1"/>
          <p:nvPr/>
        </p:nvSpPr>
        <p:spPr>
          <a:xfrm>
            <a:off x="352424" y="593141"/>
            <a:ext cx="11534775" cy="2062103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Hosea 13:14</a:t>
            </a:r>
          </a:p>
          <a:p>
            <a:pPr marL="0" marR="0"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will ransom them from the power of the grave; I will redeem them from death: O death, I will be thy plagues; O grave, I will be thy destruction: </a:t>
            </a:r>
          </a:p>
        </p:txBody>
      </p:sp>
    </p:spTree>
    <p:extLst>
      <p:ext uri="{BB962C8B-B14F-4D97-AF65-F5344CB8AC3E}">
        <p14:creationId xmlns:p14="http://schemas.microsoft.com/office/powerpoint/2010/main" val="3507360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B596A-73E5-4D16-5E77-3F4067EBA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1AA2FA-9985-E8E9-D540-327DF4D86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F5C7EA-25ED-0C02-4AF8-70E1F0B61152}"/>
              </a:ext>
            </a:extLst>
          </p:cNvPr>
          <p:cNvSpPr txBox="1"/>
          <p:nvPr/>
        </p:nvSpPr>
        <p:spPr>
          <a:xfrm>
            <a:off x="352424" y="593141"/>
            <a:ext cx="11534775" cy="2062103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John 5:28-29</a:t>
            </a:r>
          </a:p>
          <a:p>
            <a:pPr marL="0" marR="0">
              <a:buNone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the hour is coming, in the which all that are in the graves shall hear his voice, 29 And shall come forth…unto the resurrection of life; [or] …unto the resurrection of damnation.</a:t>
            </a:r>
          </a:p>
        </p:txBody>
      </p:sp>
    </p:spTree>
    <p:extLst>
      <p:ext uri="{BB962C8B-B14F-4D97-AF65-F5344CB8AC3E}">
        <p14:creationId xmlns:p14="http://schemas.microsoft.com/office/powerpoint/2010/main" val="798274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E990A-FB20-FCC3-9AE5-4F46B4785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ow To Navigate by Using the Stars • Snowshoe Magazine">
            <a:extLst>
              <a:ext uri="{FF2B5EF4-FFF2-40B4-BE49-F238E27FC236}">
                <a16:creationId xmlns:a16="http://schemas.microsoft.com/office/drawing/2014/main" id="{9F41587A-1781-6881-3116-3874DE45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077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3E3C6-707C-141D-F3D2-5BFEE81D9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ollywood Blvd Walk Of Fame">
            <a:extLst>
              <a:ext uri="{FF2B5EF4-FFF2-40B4-BE49-F238E27FC236}">
                <a16:creationId xmlns:a16="http://schemas.microsoft.com/office/drawing/2014/main" id="{DC1BDC19-C201-A2C5-C835-257119E4F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089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13C75-BFA6-32AD-8C81-845FE1DA4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ollywood Blvd Walk Of Fame">
            <a:extLst>
              <a:ext uri="{FF2B5EF4-FFF2-40B4-BE49-F238E27FC236}">
                <a16:creationId xmlns:a16="http://schemas.microsoft.com/office/drawing/2014/main" id="{5291E7B7-6AB7-D351-A6D4-EAE2EA22E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Photo | A man walks down the street with a cemetery next to him">
            <a:extLst>
              <a:ext uri="{FF2B5EF4-FFF2-40B4-BE49-F238E27FC236}">
                <a16:creationId xmlns:a16="http://schemas.microsoft.com/office/drawing/2014/main" id="{0B2FA1B0-C4AE-861A-F8D6-D3655BF5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447675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40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4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6A0C0-1786-F88B-9930-FE477A80E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LDS Scripture Quote - Matt 5:16 - Let your light so shine before men ...">
            <a:extLst>
              <a:ext uri="{FF2B5EF4-FFF2-40B4-BE49-F238E27FC236}">
                <a16:creationId xmlns:a16="http://schemas.microsoft.com/office/drawing/2014/main" id="{0DEC4AFE-FD43-9CFF-C04A-E45ACAA8C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298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76FE-C764-203C-3CA2-643F4B114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LDS Scripture Quote - Matt 5:16 - Let your light so shine before men ...">
            <a:extLst>
              <a:ext uri="{FF2B5EF4-FFF2-40B4-BE49-F238E27FC236}">
                <a16:creationId xmlns:a16="http://schemas.microsoft.com/office/drawing/2014/main" id="{CD1A7D9C-2EE3-5E49-A9AB-08E5F600C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314B9D-AB9F-AF1C-1CCF-7F038D289360}"/>
              </a:ext>
            </a:extLst>
          </p:cNvPr>
          <p:cNvSpPr txBox="1"/>
          <p:nvPr/>
        </p:nvSpPr>
        <p:spPr>
          <a:xfrm>
            <a:off x="76200" y="3060115"/>
            <a:ext cx="8210550" cy="2480872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Philippians 2:15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b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 ye may be blameless and harmless, the sons of God, without rebuke, in the midst of a crooked and perverse nation, among whom ye shine as lights in the world;</a:t>
            </a:r>
            <a:endParaRPr lang="en-US" sz="2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6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83A09-F0C6-7DF8-9555-6A5BB27EA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43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6474C-2D4B-F9B6-23E2-28BD6A649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2220C7-4FB8-6AC2-E5E1-62D48DD0A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87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CE673-6005-E287-58E3-4C67CF796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ownload Ai Generated, Daniel In Babylon, Babylon Exile. Royalty-Free ...">
            <a:extLst>
              <a:ext uri="{FF2B5EF4-FFF2-40B4-BE49-F238E27FC236}">
                <a16:creationId xmlns:a16="http://schemas.microsoft.com/office/drawing/2014/main" id="{9AE654D6-1CA1-F5B9-9C57-604000A8B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0"/>
            <a:ext cx="12007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278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71A94-2A01-3873-3F69-F2DE40941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74B3B6-37B5-CBE7-FE19-CD0AD5433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17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D0633-973A-AF2E-F446-A716D33F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98FA0E-F86D-2D71-FDCE-B5DD27DF3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65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102F4-94BD-FF3D-FE07-1277E914C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Devil is Behind the World’s Hatred of the Jews and Israel - &quot;From ...">
            <a:extLst>
              <a:ext uri="{FF2B5EF4-FFF2-40B4-BE49-F238E27FC236}">
                <a16:creationId xmlns:a16="http://schemas.microsoft.com/office/drawing/2014/main" id="{4381B421-9F87-3162-0F21-BF1A6F191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12192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C94DE3-550E-6250-B94E-258AC4160249}"/>
              </a:ext>
            </a:extLst>
          </p:cNvPr>
          <p:cNvSpPr txBox="1"/>
          <p:nvPr/>
        </p:nvSpPr>
        <p:spPr>
          <a:xfrm>
            <a:off x="376237" y="533340"/>
            <a:ext cx="11439525" cy="168950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Deuteronomy 4:30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3200" b="1" kern="1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thou art in tribulation, and all these things are come upon thee, even in the latter days…</a:t>
            </a:r>
            <a:endParaRPr lang="en-US" sz="32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448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CD0D9-645B-3A68-7703-5EC316F36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Devil is Behind the World’s Hatred of the Jews and Israel - &quot;From ...">
            <a:extLst>
              <a:ext uri="{FF2B5EF4-FFF2-40B4-BE49-F238E27FC236}">
                <a16:creationId xmlns:a16="http://schemas.microsoft.com/office/drawing/2014/main" id="{D2E28DE8-EF78-66FC-DE53-B05061D5B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12192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26577D-EF00-142B-CE98-D15B9CFA2820}"/>
              </a:ext>
            </a:extLst>
          </p:cNvPr>
          <p:cNvSpPr txBox="1"/>
          <p:nvPr/>
        </p:nvSpPr>
        <p:spPr>
          <a:xfrm>
            <a:off x="376237" y="171390"/>
            <a:ext cx="11439525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Jeremiah 30:4-6</a:t>
            </a:r>
          </a:p>
          <a:p>
            <a:pPr marL="0" marR="0"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these are the words that the LORD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spake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concerning Israel and concerning Judah. 5 For thus saith the LORD; We have heard a voice of trembling, of fear, and not of peace. 6 Ask ye now, and see whether a man doth travail with child? wherefore do I see every man with his hands on his loins, as a woman in travail, and all faces are turned into paleness?</a:t>
            </a:r>
          </a:p>
        </p:txBody>
      </p:sp>
    </p:spTree>
    <p:extLst>
      <p:ext uri="{BB962C8B-B14F-4D97-AF65-F5344CB8AC3E}">
        <p14:creationId xmlns:p14="http://schemas.microsoft.com/office/powerpoint/2010/main" val="4002929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751</Words>
  <Application>Microsoft Office PowerPoint</Application>
  <PresentationFormat>Widescreen</PresentationFormat>
  <Paragraphs>60</Paragraphs>
  <Slides>26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Jerry Shirley</dc:creator>
  <cp:lastModifiedBy>Jerry Shirley</cp:lastModifiedBy>
  <cp:revision>1</cp:revision>
  <dcterms:created xsi:type="dcterms:W3CDTF">2026-06-11T14:02:38Z</dcterms:created>
  <dcterms:modified xsi:type="dcterms:W3CDTF">2026-06-11T16:43:21Z</dcterms:modified>
</cp:coreProperties>
</file>