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7E99-0D44-6645-6CC0-F6F6C7863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D818D-13F7-BAF7-51B0-96DC348FC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10172-E551-01D3-EDFA-08FF25D8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6698E-1231-9AA1-4620-73995776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EA8E3-0CA8-0F1F-1843-DE6DDD3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7958-58BF-08F4-ECA8-EE9A0C1A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ABA1-E8CD-503E-83F4-531F02CE6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6E98D-EA45-2704-3351-40AC5492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8099-D4F4-4C2F-F8B8-D445B9F5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FBB2-6374-3275-F940-56F29AC2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2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0CC9E-5693-4A30-D722-C78FE6E60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69EE0-C51E-C309-5095-E5E80A475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BDFC2-ACD0-6701-F2B3-A72A3B42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5C8A9-BC4C-7E31-5A18-D01C0F19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7855-882E-8FC2-ED00-85A87B44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1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D2CA-D308-FC44-DC2E-49F5EA49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551A-543F-929A-D79C-AA7077A8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A36-FF33-71CC-EB02-BBE7CCB9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1955D-2CC1-C44D-2C7E-16B69FD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6064-0215-1F7B-FAF4-D80AED59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C959-B3E2-FA4C-266E-7EA3E0EE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F553C-B749-365F-E349-16570263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B23C4-1288-DE13-3AA9-6BEC79C2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DF1A-347B-D5B9-189B-4B1A328A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8BAD-B110-5F8D-C805-2FA5AE48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8B-45B9-E762-1555-BBA17B77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774F-08FB-30C6-0429-6CE5D9D42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B4EED-B6AE-DA7B-906C-60C0E894F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6C9AA-E931-C2DB-98C6-10F1E111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9C4C5-482D-7511-2D6B-97C443FF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2302D-BF6A-7396-E382-8CD36FC1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7332-D09E-1065-F3C0-6E1009DC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A0FA-EB7A-040A-14AB-74CB9212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32381-0079-24B3-4E77-C192D47E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C3B8-6845-3770-CF21-C5F152AB1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BDE1B-14FB-6B5B-9C8D-B45EBDB3B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06607-DF10-B20D-1D45-0F7F3E34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F9150-7828-F7CB-1E78-F4FFFB68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D7E24-5842-656B-6B4B-0CC46CB3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6C0-EEFA-5236-FA6A-3B691F98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6E8AF-5DB9-9A1F-672B-3DC903C9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8C571-C079-BDAE-C3A0-E46E7FA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C3D48-2B0F-A6AE-D56F-031326B3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D35D0-DF95-3F25-5194-3CC6D25B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07317-6AB1-B95B-8433-9CE666C0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0500E-C5A4-62E3-44C2-7CC88E69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25D7-EAAA-390C-95AC-A8D33D0D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2124-4E28-AF90-A97D-B7D8C8D7E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E9842-BF52-ECC8-42B8-D85DEA4B2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CD563-71F2-9A76-AAF9-FF985453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8F905-13E6-9764-EFE0-1C0F3BFB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A636A-75C8-C900-4857-B8A1FD64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9062-56AD-074D-F437-E6627D3E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38444-C9CB-B984-D5D4-CE4EC792E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DF4A3-1CED-7186-E182-8C3E2C1CD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BCB15-CE6E-2B73-9B92-9A744626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40A93-3847-3C0D-7B5C-B80DA693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F8EE3-0AC3-7CB6-5E44-442CA1BC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41E1F-C37A-8D79-52EE-E97DE19D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DEBF-FB41-6666-DC80-15C313B47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D026E-E891-AC00-CA64-109B28D48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24602-0F2C-44D0-92C9-52104DCDD565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08C0-FE97-0F63-57D9-9862629DB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70736-E520-389A-F6E6-D32C99B21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45197-3105-472A-B843-497CCA87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0AADA-22B9-255E-5C81-8B52002D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2026-06-12T16:49:21Z</dcterms:created>
  <dcterms:modified xsi:type="dcterms:W3CDTF">2026-06-12T16:53:41Z</dcterms:modified>
</cp:coreProperties>
</file>