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ABBD-3345-64D0-B131-B20E7DA7B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3A586-C6E2-3D36-6D89-45B25B46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0CC06-9370-FAE0-9758-75DFFC2E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7B479-6A50-B4C2-F943-B3D1540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72EA-BF61-B7D5-F240-A732FA3E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9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C93E-046E-5059-0F68-D57CA9C2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9A49F-9C62-B219-86A2-6599169B4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B7EDF-54B3-09DC-0F24-5EF82983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BEA9F-B9BE-403A-3430-1D30162D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BE7F-FE31-0051-7271-E696F2F7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5E519-D1ED-47A5-8732-35DB004C5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5F88B-E26F-563A-F527-8C4BC6FFE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9DF2-FF20-80E3-3AB3-52C0AEAE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23818-AA45-78C3-C41E-B537381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5DFE-1B04-8A3D-604F-0FB1A288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BE71-F16D-42C3-0AE0-55613215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46D6-6C7F-EBD9-0A68-F5C7546B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CD63B-2AF4-9B7A-80E6-CA3D14D8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1CE10-1783-547B-4C6F-13086B3D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FA54-6B66-D332-3A46-74CB9CE1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8998-9B61-980B-E330-885E8B38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032B2-F0B2-9F53-EBF8-F7BAC247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C4E3-62C0-892E-120E-00B02D04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FA87-22BF-B7A3-730C-523E88F8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2EAF0-C85C-1ACC-3080-7E14604B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C4D7-84C0-AE80-B52A-379082D2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50DC-0C68-4728-D5C0-12DBF2378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13685-7623-54E9-73B0-CEC1404D2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73FB1-0844-7B3B-A5FD-81D2AC04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9A605-EFAD-D5EA-B2A6-A87906D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57A6E-63C5-C922-B64E-D3C45F67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D990-64AA-DA41-C988-D121638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E1BEB-9AEE-C82B-5014-89EFF5B8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E90F9-37B7-A189-AB10-DDCD7C9F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A81A7-778F-402C-B86C-CC3F088F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C1765-8DC9-FA07-D2C6-27894A744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8AE13-D774-FFC0-1335-F957F805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23A08-5A56-E09B-9675-0DBCD188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9C2C9-C7CC-7E03-7B9A-4F461B3B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5E59-234C-1AFB-183E-8F2E8075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8C31A-9FF7-87D0-4C93-B5D63DB1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2CAD3-2594-5C2E-90C9-C4F50462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A81C6-1B92-EC29-C220-228EAE40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D84EA-4A24-FBCE-C73A-66C8E0FA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74A22-E73F-DCB7-A7FE-F612BB8A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E8D50-D11F-38DB-83CF-31AFA172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5409-25A3-81FB-9EC2-D72A6558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6E8ED-3F67-733E-C9F3-F4B7226D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85CF-2239-2273-840F-AF943793F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257EA-4CAF-847E-34B1-38E4C8FE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30D9B-FEC2-2158-C5D0-9AC30F08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BD0D6-08D0-01DF-B33E-C7FEE0AF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CB37-51EC-3083-36AF-25CC977A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B472C-383F-92CE-454E-1F75AF0D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A4F76-2829-509D-BB30-BEEB1B281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FC7DF-2EC2-AE2B-EEE7-306AA809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5BAF8-F796-CC55-90A7-A00A600E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0C099-A495-56DB-D5E9-9ABB8AB9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35AF2-1586-1A44-1143-454C6A2D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7170A-763B-8B56-646E-97AABF88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211E-1E8F-720A-B062-298D2EB8C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098588-7376-4CA0-B6A2-ACA7484B015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D6540-DBD7-FA8C-1ADA-6A92B8E00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37C9-60E3-4DE8-42C9-D4CE2DAA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9B503-2783-474C-8343-5637FF2C8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AFB62-70FB-77E1-42F4-EEADC74D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" y="0"/>
            <a:ext cx="1217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2026-06-16T22:09:52Z</dcterms:created>
  <dcterms:modified xsi:type="dcterms:W3CDTF">2026-06-16T22:10:20Z</dcterms:modified>
</cp:coreProperties>
</file>