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899D-54C6-C6D5-CD2B-3389CEFF9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7E9EB-98B4-693B-83E9-E7B6E786C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76107-1F2F-8079-9C81-114BD65A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BF75-C4CB-2FB8-AD3F-C01BECF3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103C-5255-9AC3-8024-92673737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D32C-CF39-1C60-C411-4CA1F21D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BBD73-E6C0-1E20-3022-EFA4B4963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DD27C-F0A1-4E9D-CF63-5BDEF587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9CB5E-42CE-FF0F-AA53-4B1F00F6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F3B3-08EC-288C-5D3B-6DC69F31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44AA8-E002-91A9-AA1A-EFCB9DA39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D1204-77F1-A2FD-B1EE-D3A0A55BF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100E4-0D98-7734-07EA-402701F0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3F5E-5D08-2C89-2CCA-3A30CC87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5A96A-DBB3-18F9-A5DE-EE68308B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FFAA-7298-6891-5B52-FDAC5A8F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7BA1-8E7A-DF06-32E6-8E3E17274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193D-A101-9B26-67BA-7964DB7B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264FA-0F91-82F5-009B-4D7AAE38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1908-C7FD-E2D0-0B95-2A6BD819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7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3118-A6EE-3918-4E81-42484433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6A64-3E7E-AFE5-59A0-03771105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CA378-1F4E-FB01-1CD3-ECE927AA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9A117-4C12-4A81-4BF1-70FCADB3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A427-0F0A-1C82-23CD-CDD9C92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D1E9-314F-2322-3B96-E662E866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FB6C-6F5D-3203-99E4-79479E700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4ADF4-6140-028F-C05B-0B3087B6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60F79-DA1A-02EB-E91F-7A336D89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BB3D0-3098-2240-7B89-DCD48219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44B45-0940-A4DF-11B6-E7A01FEB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7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15B7-61B5-343B-F6E3-1D07332E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88E85-94C0-536C-AB01-F8A26980F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FECF-23A8-3E25-5ECE-E09D5FF82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13933-DC5D-2D1B-B76C-3F300EB3C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DDE4A-B781-2FFE-C840-BDE96246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6A293-C26C-9E7A-DC49-F543879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C0176-695F-1A69-4E0B-F7870B23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995CA-AAEE-BAD7-4874-00D42DCF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38C9-6182-F021-C5D1-F91AFB1F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AA61B-F977-23E6-2446-3565DC83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58948-7169-492C-93BA-8F558AFD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084C2-7598-996E-CCF0-6D20C839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CDD46-9D10-E6C6-98C0-BD82A09D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BDE39-A260-E785-A025-14622718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E189-18E4-FAF8-3891-65D60EC7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ADBC-FCFF-D690-DFC8-71BB5803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AE626-199D-9D17-D584-304533B5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ECE28-D02C-E061-AE25-C5009912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B5D1F-A177-3491-3869-A58E4A16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36492-1782-D866-1DF1-E1654E6B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E8CF8-8288-E405-BC0B-0ED96DF3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7FEF-125F-4832-8D23-8F407594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47D33-30FF-BDCD-E268-41559EAA9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2999-CBAA-725F-4B91-ED3F6D4C5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A0DA8-D14B-AE0E-2331-421F7FBB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D3DD2-2941-1CAB-BDEC-CBD7C302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7F9C2-B14C-E2A2-8E33-26D3CC40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1CBF3-F233-C4ED-40EF-18A8910B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4C758-A479-D855-2D6C-280E6F89D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2209B-E398-F967-8075-7B7A19BF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C1838-0F7F-490B-BC80-BF1B76BF49A1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5C2DF-810D-8895-003E-4D46E0D7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10D6-3D4A-FAE8-67E2-9469F0A94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45C40-8367-4CA9-B059-C8E758E8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6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F870AC-7445-4D2C-FBE6-A95B63A65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2026-06-22T17:04:45Z</dcterms:created>
  <dcterms:modified xsi:type="dcterms:W3CDTF">2026-06-22T17:05:19Z</dcterms:modified>
</cp:coreProperties>
</file>