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57" r:id="rId4"/>
    <p:sldId id="258" r:id="rId5"/>
    <p:sldId id="262" r:id="rId6"/>
    <p:sldId id="263" r:id="rId7"/>
    <p:sldId id="264" r:id="rId8"/>
    <p:sldId id="265" r:id="rId9"/>
    <p:sldId id="259" r:id="rId10"/>
    <p:sldId id="268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92FCB-B4B1-4B3A-96B5-76C8963D5C5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48255-8FFE-4704-A361-CE6607C1D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59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beginning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48255-8FFE-4704-A361-CE6607C1D4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9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reminds me of what Jesus said to His disciples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48255-8FFE-4704-A361-CE6607C1D4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06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 echoes it in II Thessalonians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48255-8FFE-4704-A361-CE6607C1D4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96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	The Deceptive Man.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48255-8FFE-4704-A361-CE6607C1D4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04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BC6CF-EF2C-0EDB-FC69-0A05183BC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3153B-DA68-7430-696C-1EA9221C60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563F1F-5135-1A0D-A639-D2F5E70E5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D83AE-BA40-AF59-E66C-E53159E59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48255-8FFE-4704-A361-CE6607C1D4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79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7ED45-65C8-BCB3-705E-228ED867B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EA7629-4861-DA2D-2F03-DB53DF5212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8CF9C0-D6E7-212E-A9DE-8CC8D0D7E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antichrist will be destroyed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2F025-4396-E6BD-9347-4207AEEA6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48255-8FFE-4704-A361-CE6607C1D4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6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578C-92F5-7F65-1A4A-88E2412122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CE7A6-158A-5311-239F-DFFAF841D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93750-FA32-6055-738A-32DDBFB0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C258-42D9-4A17-BAB4-F4F24B8C292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28EFA-09FA-1124-3F45-11601524E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5423A-D5FB-50C5-25A4-39EB64AA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F1C0-279D-4CDB-AC94-5AEB8C00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9953-958A-BDF0-F8A1-884473C9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F1859-D8C7-0B87-71E5-410B1CF90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256C3-CA49-A501-38E5-3B91D09AB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C258-42D9-4A17-BAB4-F4F24B8C292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5C586-8246-B516-D70B-7A19D2536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2065C-8D82-FBC4-09AE-BBBF7E964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F1C0-279D-4CDB-AC94-5AEB8C00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5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142AFF-A24D-1350-AB9B-07B3578DF5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F2BD9-7DBE-B3B0-30E5-BC67C502F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79F2D-F87D-1334-0E02-671621123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C258-42D9-4A17-BAB4-F4F24B8C292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52864-400A-E509-DCBE-F286DB461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3E1F4-89B7-DE4B-7B5C-65835872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F1C0-279D-4CDB-AC94-5AEB8C00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72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120E-A54C-55CC-B6BB-B33B1040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96560-9552-4087-633F-82FE71950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2126C-6702-70FF-7DEE-798A71DD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C258-42D9-4A17-BAB4-F4F24B8C292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BD0F2-5A99-5D29-49CB-0875591B6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F8BF8-6406-376C-3BCD-9D614193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F1C0-279D-4CDB-AC94-5AEB8C00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1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8D9C2-B9F0-827E-429B-8962F9A3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94A63-5FE1-82EA-5B40-EEDD1F1C0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3FE8F-B1B8-E4BE-131B-B393A3B9D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C258-42D9-4A17-BAB4-F4F24B8C292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CA37F-9DC2-85BA-86D3-4CA1EA60B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4A493-BB0E-2665-2BEB-2E0B8BE0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F1C0-279D-4CDB-AC94-5AEB8C00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18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EC0BE-8A98-D195-3B78-E3C37EBD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1FAF7-C091-8F4D-A366-32863CC7D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3D780-3523-C0E3-E292-D6E9BA86C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85C35-4A5C-BD2D-4768-7F3B613A3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C258-42D9-4A17-BAB4-F4F24B8C292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687D8-E094-4431-ECCA-463E9F177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58890-A911-EF4F-76F8-DBD4070B3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F1C0-279D-4CDB-AC94-5AEB8C00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93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C7A6C-B569-C96C-0A2B-2629B85D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9A0F4-8FBA-9CA3-DF60-256EA2DDB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7BE974-BE67-387F-474B-15F9AF3E5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CF3CC5-DC7F-1AB1-D172-FCB3406AC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EDC3E-9586-ABBF-1435-0A05F2F5DF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D5F657-D9BF-7529-E40F-B8F53D43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C258-42D9-4A17-BAB4-F4F24B8C292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1BC0A-754E-8044-3DB1-5CE027FE6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81A067-4C87-5688-CC3D-596111C9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F1C0-279D-4CDB-AC94-5AEB8C00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3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577F1-BDF6-5FEE-15BB-E7EF873B7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BB7D25-132B-6F85-D88D-7C6C1B2FA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C258-42D9-4A17-BAB4-F4F24B8C292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F32A5-BAE0-71AF-F12B-33E067785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3DD53-4139-BDF7-7DE2-7D2212D7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F1C0-279D-4CDB-AC94-5AEB8C00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81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26EBC5-33A1-F93A-1EA8-7EB84F45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C258-42D9-4A17-BAB4-F4F24B8C292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195A3F-198C-2530-6363-2C3D5C63E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634AC-A5DB-B627-BFBE-A726DD15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F1C0-279D-4CDB-AC94-5AEB8C00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8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0D232-E775-25DA-9D46-AC140AE47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BB6FC-4301-97F3-50A5-304F2D479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1694F-0F4E-0736-565A-FCD7B7271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BB614-D79D-A1BA-1A39-553E4628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C258-42D9-4A17-BAB4-F4F24B8C292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121C5-72CA-E4EA-14DB-1C898BB6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C7958-A42C-C26E-784E-740767DE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F1C0-279D-4CDB-AC94-5AEB8C00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7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9EF9-E37E-0301-1E76-87240D24B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896E1D-4F25-0202-38CD-FA4AB6B1C0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4E415-B3F6-32B4-54C3-1F0C7C521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60FBB-8309-C7E0-E331-C18E97260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C258-42D9-4A17-BAB4-F4F24B8C292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0EB6B-A993-B0B4-8211-A6296C5AE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FE8C7-7A48-DC3F-A045-845EE38E1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EF1C0-279D-4CDB-AC94-5AEB8C00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88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7A50B6-C9B0-F20F-7396-28F4067B1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A8A4-BACB-9634-6E0C-7F950139B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DB1FC-A967-644D-B49F-4291A3CD9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6FC258-42D9-4A17-BAB4-F4F24B8C292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98D1-65DA-C923-BE82-3498110E3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448C-2AC9-3450-8A27-39CE352D6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6EF1C0-279D-4CDB-AC94-5AEB8C00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4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487E12-3AF3-A751-366A-62FD3D9B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48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9EECC-9E45-1C48-2BA6-28646B560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93A9C-70D2-9B5D-6FDD-B357B3476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EC1362-455D-CC3C-DC3D-7B030D52A02A}"/>
              </a:ext>
            </a:extLst>
          </p:cNvPr>
          <p:cNvSpPr txBox="1"/>
          <p:nvPr/>
        </p:nvSpPr>
        <p:spPr>
          <a:xfrm>
            <a:off x="509588" y="2593181"/>
            <a:ext cx="11282362" cy="4185761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>
            <a:spAutoFit/>
          </a:bodyPr>
          <a:lstStyle/>
          <a:p>
            <a:pPr marL="0" marR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Acts 2:22 </a:t>
            </a:r>
            <a:b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Jesus of Nazareth, a man approved of God among you by miracles and wonders and signs, which God did by him in the midst of you…</a:t>
            </a:r>
          </a:p>
          <a:p>
            <a:pPr marL="0" marR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Hebrews 2:4 </a:t>
            </a:r>
            <a:b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God also bearing 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[the apostles] witness, both with signs and wonders, and with divers miracles, and gifts of the Holy Ghost… </a:t>
            </a:r>
          </a:p>
        </p:txBody>
      </p:sp>
    </p:spTree>
    <p:extLst>
      <p:ext uri="{BB962C8B-B14F-4D97-AF65-F5344CB8AC3E}">
        <p14:creationId xmlns:p14="http://schemas.microsoft.com/office/powerpoint/2010/main" val="319735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37DC6-696D-2F6F-15B1-547E57992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04E9E0-312C-59D2-8DA8-9D7649465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BDDE47-C052-04A7-1739-09AD3A607236}"/>
              </a:ext>
            </a:extLst>
          </p:cNvPr>
          <p:cNvSpPr txBox="1"/>
          <p:nvPr/>
        </p:nvSpPr>
        <p:spPr>
          <a:xfrm>
            <a:off x="376237" y="4734221"/>
            <a:ext cx="11444287" cy="156966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pPr marL="0" marR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Thessalonians 1:10 </a:t>
            </a:r>
            <a:b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to wait for his Son from heaven, whom he raised from the dead, 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even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Jesus, which delivered us from the wrath to come. </a:t>
            </a:r>
          </a:p>
        </p:txBody>
      </p:sp>
    </p:spTree>
    <p:extLst>
      <p:ext uri="{BB962C8B-B14F-4D97-AF65-F5344CB8AC3E}">
        <p14:creationId xmlns:p14="http://schemas.microsoft.com/office/powerpoint/2010/main" val="1555705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D06CC-7641-63F4-0D40-F4EC0DEAA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966690-011D-D632-B8C3-5D15896EC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FAB78-7370-7FAF-030A-50841F504264}"/>
              </a:ext>
            </a:extLst>
          </p:cNvPr>
          <p:cNvSpPr txBox="1"/>
          <p:nvPr/>
        </p:nvSpPr>
        <p:spPr>
          <a:xfrm>
            <a:off x="4000500" y="271760"/>
            <a:ext cx="7886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John 14:1 </a:t>
            </a:r>
          </a:p>
          <a:p>
            <a:pPr marL="0" marR="0">
              <a:buNone/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"Let not your heart be troubled..."</a:t>
            </a:r>
          </a:p>
        </p:txBody>
      </p:sp>
    </p:spTree>
    <p:extLst>
      <p:ext uri="{BB962C8B-B14F-4D97-AF65-F5344CB8AC3E}">
        <p14:creationId xmlns:p14="http://schemas.microsoft.com/office/powerpoint/2010/main" val="172083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E70E1-BCFE-AA23-4EE7-D34DA4633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3B8080-32E4-DB86-0EF8-B356AD6BA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A1772-DF02-3EC1-43E9-F8082015845F}"/>
              </a:ext>
            </a:extLst>
          </p:cNvPr>
          <p:cNvSpPr txBox="1"/>
          <p:nvPr/>
        </p:nvSpPr>
        <p:spPr>
          <a:xfrm>
            <a:off x="4000500" y="271760"/>
            <a:ext cx="7886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John 14:1 </a:t>
            </a:r>
          </a:p>
          <a:p>
            <a:pPr marL="0" marR="0">
              <a:buNone/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"Let not your heart be troubled..."</a:t>
            </a:r>
          </a:p>
        </p:txBody>
      </p:sp>
    </p:spTree>
    <p:extLst>
      <p:ext uri="{BB962C8B-B14F-4D97-AF65-F5344CB8AC3E}">
        <p14:creationId xmlns:p14="http://schemas.microsoft.com/office/powerpoint/2010/main" val="1820656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 Thessalonians | Calvary Chapel Reno Sparks">
            <a:extLst>
              <a:ext uri="{FF2B5EF4-FFF2-40B4-BE49-F238E27FC236}">
                <a16:creationId xmlns:a16="http://schemas.microsoft.com/office/drawing/2014/main" id="{F4A7D2EF-DB2D-50B9-15EA-8975C983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3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35E89-AC44-8882-A996-32AEE9F53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187F87-E0BE-C3C0-974E-533E90719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C31A20-756B-2865-B47B-B4251BE115B0}"/>
              </a:ext>
            </a:extLst>
          </p:cNvPr>
          <p:cNvSpPr txBox="1"/>
          <p:nvPr/>
        </p:nvSpPr>
        <p:spPr>
          <a:xfrm>
            <a:off x="376237" y="4734221"/>
            <a:ext cx="11444287" cy="156966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pPr marL="0" marR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Thessalonians 1:10 </a:t>
            </a:r>
            <a:b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to wait for his Son from heaven, whom he raised from the dead, 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even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Jesus, which delivered us from the wrath to come. </a:t>
            </a:r>
          </a:p>
        </p:txBody>
      </p:sp>
    </p:spTree>
    <p:extLst>
      <p:ext uri="{BB962C8B-B14F-4D97-AF65-F5344CB8AC3E}">
        <p14:creationId xmlns:p14="http://schemas.microsoft.com/office/powerpoint/2010/main" val="3828600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0DE5B-6605-490F-58BB-ED65F40A3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40595-DB7C-3B9D-E26F-0D9FA18FD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A6D9F9-ABED-41E3-089E-548A0EB385EE}"/>
              </a:ext>
            </a:extLst>
          </p:cNvPr>
          <p:cNvSpPr txBox="1"/>
          <p:nvPr/>
        </p:nvSpPr>
        <p:spPr>
          <a:xfrm>
            <a:off x="376237" y="4734221"/>
            <a:ext cx="11444287" cy="1723549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pPr marL="0" marR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Thessalonians 5:9 </a:t>
            </a:r>
          </a:p>
          <a:p>
            <a:pPr marL="0" marR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God hath not appointed us to wrath, but to obtain salvation by our Lord Jesus Christ</a:t>
            </a:r>
          </a:p>
        </p:txBody>
      </p:sp>
    </p:spTree>
    <p:extLst>
      <p:ext uri="{BB962C8B-B14F-4D97-AF65-F5344CB8AC3E}">
        <p14:creationId xmlns:p14="http://schemas.microsoft.com/office/powerpoint/2010/main" val="3990756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721E3-475E-C706-0D87-16FA3DCCD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273C6-8202-4AA9-B64B-E3FECB07B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E4545-EE3E-00D2-26E5-29EF1E4AE78A}"/>
              </a:ext>
            </a:extLst>
          </p:cNvPr>
          <p:cNvSpPr txBox="1"/>
          <p:nvPr/>
        </p:nvSpPr>
        <p:spPr>
          <a:xfrm>
            <a:off x="376237" y="4734221"/>
            <a:ext cx="11444287" cy="1723549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pPr marL="0" marR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Revelation 2:7 </a:t>
            </a:r>
          </a:p>
          <a:p>
            <a:pPr marL="0" marR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that hath an ear, let him hear what the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Spirit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saith unto the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churches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2314507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966C2-F13E-AAA5-94CB-C9F7F2AB5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333F10-7D7B-4138-3C9E-D3F00BFB4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68D14A-7627-1742-0D8D-E66F3EE86A1C}"/>
              </a:ext>
            </a:extLst>
          </p:cNvPr>
          <p:cNvSpPr txBox="1"/>
          <p:nvPr/>
        </p:nvSpPr>
        <p:spPr>
          <a:xfrm>
            <a:off x="373856" y="4257971"/>
            <a:ext cx="11444287" cy="2215991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pPr marL="0" marR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Revelation 4:1 </a:t>
            </a:r>
          </a:p>
          <a:p>
            <a:pPr marL="0" marR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 this I looked, and, behold, a door was opened in heaven: and the first voice which I heard was as it were of a trumpet talking with me; which said, Come up hither… </a:t>
            </a:r>
          </a:p>
        </p:txBody>
      </p:sp>
    </p:spTree>
    <p:extLst>
      <p:ext uri="{BB962C8B-B14F-4D97-AF65-F5344CB8AC3E}">
        <p14:creationId xmlns:p14="http://schemas.microsoft.com/office/powerpoint/2010/main" val="2296780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A2041-C242-CF18-1A28-925E1716D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355D3-D0DF-14D0-F306-4CE9234D5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F4CABF-A586-D62D-E035-9592A5B4B354}"/>
              </a:ext>
            </a:extLst>
          </p:cNvPr>
          <p:cNvSpPr txBox="1"/>
          <p:nvPr/>
        </p:nvSpPr>
        <p:spPr>
          <a:xfrm>
            <a:off x="376237" y="4734221"/>
            <a:ext cx="11444287" cy="1231106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pPr marL="0" marR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Revelation 13:9 </a:t>
            </a:r>
          </a:p>
          <a:p>
            <a:pPr marL="0" marR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any man have an ear, let him hear.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43267-4BC0-7A32-AAB0-CBD8855CBC95}"/>
              </a:ext>
            </a:extLst>
          </p:cNvPr>
          <p:cNvSpPr txBox="1"/>
          <p:nvPr/>
        </p:nvSpPr>
        <p:spPr>
          <a:xfrm>
            <a:off x="376237" y="243125"/>
            <a:ext cx="11444287" cy="1723549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pPr marL="0" marR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Revelation 2:7 </a:t>
            </a:r>
          </a:p>
          <a:p>
            <a:pPr marL="0" marR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that hath an ear, let him hear what the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Spirit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saith unto the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churches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164963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2B42E-5CFB-ECED-5D29-BEDA0CD5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27A16-52CB-4DC7-1EDB-F232A36DA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41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297</Words>
  <Application>Microsoft Office PowerPoint</Application>
  <PresentationFormat>Widescreen</PresentationFormat>
  <Paragraphs>29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Jerry Shirley</dc:creator>
  <cp:lastModifiedBy>Jerry Shirley</cp:lastModifiedBy>
  <cp:revision>1</cp:revision>
  <dcterms:created xsi:type="dcterms:W3CDTF">2026-06-19T22:01:56Z</dcterms:created>
  <dcterms:modified xsi:type="dcterms:W3CDTF">2026-06-19T22:55:30Z</dcterms:modified>
</cp:coreProperties>
</file>