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C5DF5-9B53-4467-B42D-0B36A803ECCB}" v="29" dt="2026-07-02T14:09:18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hirley" userId="1f72b37f6c3fea86" providerId="LiveId" clId="{A0363A29-D5B1-48D8-9115-9BA6AC4E618D}"/>
    <pc:docChg chg="addSld delSld modSld sldOrd">
      <pc:chgData name="Jerry Shirley" userId="1f72b37f6c3fea86" providerId="LiveId" clId="{A0363A29-D5B1-48D8-9115-9BA6AC4E618D}" dt="2026-07-02T14:09:28.141" v="102" actId="47"/>
      <pc:docMkLst>
        <pc:docMk/>
      </pc:docMkLst>
      <pc:sldChg chg="addSp modSp add mod">
        <pc:chgData name="Jerry Shirley" userId="1f72b37f6c3fea86" providerId="LiveId" clId="{A0363A29-D5B1-48D8-9115-9BA6AC4E618D}" dt="2026-07-02T14:02:48.181" v="44" actId="1076"/>
        <pc:sldMkLst>
          <pc:docMk/>
          <pc:sldMk cId="4157144683" sldId="257"/>
        </pc:sldMkLst>
        <pc:spChg chg="add mod">
          <ac:chgData name="Jerry Shirley" userId="1f72b37f6c3fea86" providerId="LiveId" clId="{A0363A29-D5B1-48D8-9115-9BA6AC4E618D}" dt="2026-07-02T14:02:48.181" v="44" actId="1076"/>
          <ac:spMkLst>
            <pc:docMk/>
            <pc:sldMk cId="4157144683" sldId="257"/>
            <ac:spMk id="3" creationId="{EF0CC273-89FF-4649-3887-46D00794894C}"/>
          </ac:spMkLst>
        </pc:spChg>
      </pc:sldChg>
      <pc:sldChg chg="modSp add mod ord">
        <pc:chgData name="Jerry Shirley" userId="1f72b37f6c3fea86" providerId="LiveId" clId="{A0363A29-D5B1-48D8-9115-9BA6AC4E618D}" dt="2026-07-02T14:02:36.031" v="40"/>
        <pc:sldMkLst>
          <pc:docMk/>
          <pc:sldMk cId="3865641014" sldId="258"/>
        </pc:sldMkLst>
        <pc:spChg chg="mod">
          <ac:chgData name="Jerry Shirley" userId="1f72b37f6c3fea86" providerId="LiveId" clId="{A0363A29-D5B1-48D8-9115-9BA6AC4E618D}" dt="2026-07-02T14:02:03.244" v="38" actId="1076"/>
          <ac:spMkLst>
            <pc:docMk/>
            <pc:sldMk cId="3865641014" sldId="258"/>
            <ac:spMk id="3" creationId="{62EF7CB7-5B87-EB39-D674-C2589AB7877C}"/>
          </ac:spMkLst>
        </pc:spChg>
      </pc:sldChg>
      <pc:sldChg chg="modSp add mod">
        <pc:chgData name="Jerry Shirley" userId="1f72b37f6c3fea86" providerId="LiveId" clId="{A0363A29-D5B1-48D8-9115-9BA6AC4E618D}" dt="2026-07-02T14:03:55.559" v="53" actId="20577"/>
        <pc:sldMkLst>
          <pc:docMk/>
          <pc:sldMk cId="1752776037" sldId="259"/>
        </pc:sldMkLst>
        <pc:spChg chg="mod">
          <ac:chgData name="Jerry Shirley" userId="1f72b37f6c3fea86" providerId="LiveId" clId="{A0363A29-D5B1-48D8-9115-9BA6AC4E618D}" dt="2026-07-02T14:03:55.559" v="53" actId="20577"/>
          <ac:spMkLst>
            <pc:docMk/>
            <pc:sldMk cId="1752776037" sldId="259"/>
            <ac:spMk id="3" creationId="{C233BCBE-76BD-4922-428F-CDCE022BFAED}"/>
          </ac:spMkLst>
        </pc:spChg>
      </pc:sldChg>
      <pc:sldChg chg="modSp add mod">
        <pc:chgData name="Jerry Shirley" userId="1f72b37f6c3fea86" providerId="LiveId" clId="{A0363A29-D5B1-48D8-9115-9BA6AC4E618D}" dt="2026-07-02T14:04:09.645" v="59" actId="20577"/>
        <pc:sldMkLst>
          <pc:docMk/>
          <pc:sldMk cId="1746921550" sldId="260"/>
        </pc:sldMkLst>
        <pc:spChg chg="mod">
          <ac:chgData name="Jerry Shirley" userId="1f72b37f6c3fea86" providerId="LiveId" clId="{A0363A29-D5B1-48D8-9115-9BA6AC4E618D}" dt="2026-07-02T14:04:09.645" v="59" actId="20577"/>
          <ac:spMkLst>
            <pc:docMk/>
            <pc:sldMk cId="1746921550" sldId="260"/>
            <ac:spMk id="3" creationId="{AEB13E64-2453-84E9-EE81-0D95CD726833}"/>
          </ac:spMkLst>
        </pc:spChg>
      </pc:sldChg>
      <pc:sldChg chg="modSp add mod">
        <pc:chgData name="Jerry Shirley" userId="1f72b37f6c3fea86" providerId="LiveId" clId="{A0363A29-D5B1-48D8-9115-9BA6AC4E618D}" dt="2026-07-02T14:05:11.860" v="70" actId="20577"/>
        <pc:sldMkLst>
          <pc:docMk/>
          <pc:sldMk cId="282355846" sldId="261"/>
        </pc:sldMkLst>
        <pc:spChg chg="mod">
          <ac:chgData name="Jerry Shirley" userId="1f72b37f6c3fea86" providerId="LiveId" clId="{A0363A29-D5B1-48D8-9115-9BA6AC4E618D}" dt="2026-07-02T14:05:11.860" v="70" actId="20577"/>
          <ac:spMkLst>
            <pc:docMk/>
            <pc:sldMk cId="282355846" sldId="261"/>
            <ac:spMk id="3" creationId="{113C68E4-6B17-EAB5-C11D-E69DAF9EA8F7}"/>
          </ac:spMkLst>
        </pc:spChg>
      </pc:sldChg>
      <pc:sldChg chg="modSp add mod">
        <pc:chgData name="Jerry Shirley" userId="1f72b37f6c3fea86" providerId="LiveId" clId="{A0363A29-D5B1-48D8-9115-9BA6AC4E618D}" dt="2026-07-02T14:05:54.091" v="77" actId="20577"/>
        <pc:sldMkLst>
          <pc:docMk/>
          <pc:sldMk cId="3903232918" sldId="262"/>
        </pc:sldMkLst>
        <pc:spChg chg="mod">
          <ac:chgData name="Jerry Shirley" userId="1f72b37f6c3fea86" providerId="LiveId" clId="{A0363A29-D5B1-48D8-9115-9BA6AC4E618D}" dt="2026-07-02T14:05:54.091" v="77" actId="20577"/>
          <ac:spMkLst>
            <pc:docMk/>
            <pc:sldMk cId="3903232918" sldId="262"/>
            <ac:spMk id="3" creationId="{0A0FF716-FDED-3A65-2D4A-FDC7D5CD8B44}"/>
          </ac:spMkLst>
        </pc:spChg>
      </pc:sldChg>
      <pc:sldChg chg="modSp add mod">
        <pc:chgData name="Jerry Shirley" userId="1f72b37f6c3fea86" providerId="LiveId" clId="{A0363A29-D5B1-48D8-9115-9BA6AC4E618D}" dt="2026-07-02T14:06:19.404" v="83" actId="20577"/>
        <pc:sldMkLst>
          <pc:docMk/>
          <pc:sldMk cId="1551852366" sldId="263"/>
        </pc:sldMkLst>
        <pc:spChg chg="mod">
          <ac:chgData name="Jerry Shirley" userId="1f72b37f6c3fea86" providerId="LiveId" clId="{A0363A29-D5B1-48D8-9115-9BA6AC4E618D}" dt="2026-07-02T14:06:19.404" v="83" actId="20577"/>
          <ac:spMkLst>
            <pc:docMk/>
            <pc:sldMk cId="1551852366" sldId="263"/>
            <ac:spMk id="3" creationId="{11F7BE08-7719-189B-F2C4-0C656A48275F}"/>
          </ac:spMkLst>
        </pc:spChg>
      </pc:sldChg>
      <pc:sldChg chg="modSp add mod">
        <pc:chgData name="Jerry Shirley" userId="1f72b37f6c3fea86" providerId="LiveId" clId="{A0363A29-D5B1-48D8-9115-9BA6AC4E618D}" dt="2026-07-02T14:07:09.917" v="92" actId="20577"/>
        <pc:sldMkLst>
          <pc:docMk/>
          <pc:sldMk cId="3120428821" sldId="264"/>
        </pc:sldMkLst>
        <pc:spChg chg="mod">
          <ac:chgData name="Jerry Shirley" userId="1f72b37f6c3fea86" providerId="LiveId" clId="{A0363A29-D5B1-48D8-9115-9BA6AC4E618D}" dt="2026-07-02T14:07:09.917" v="92" actId="20577"/>
          <ac:spMkLst>
            <pc:docMk/>
            <pc:sldMk cId="3120428821" sldId="264"/>
            <ac:spMk id="3" creationId="{5BE299FF-0D9C-0A94-18A3-8F74AF5B2978}"/>
          </ac:spMkLst>
        </pc:spChg>
      </pc:sldChg>
      <pc:sldChg chg="modSp add mod">
        <pc:chgData name="Jerry Shirley" userId="1f72b37f6c3fea86" providerId="LiveId" clId="{A0363A29-D5B1-48D8-9115-9BA6AC4E618D}" dt="2026-07-02T14:09:21.531" v="100" actId="20577"/>
        <pc:sldMkLst>
          <pc:docMk/>
          <pc:sldMk cId="1008903414" sldId="265"/>
        </pc:sldMkLst>
        <pc:spChg chg="mod">
          <ac:chgData name="Jerry Shirley" userId="1f72b37f6c3fea86" providerId="LiveId" clId="{A0363A29-D5B1-48D8-9115-9BA6AC4E618D}" dt="2026-07-02T14:09:21.531" v="100" actId="20577"/>
          <ac:spMkLst>
            <pc:docMk/>
            <pc:sldMk cId="1008903414" sldId="265"/>
            <ac:spMk id="3" creationId="{C8C0A54E-E8BA-C838-6974-CF087A217647}"/>
          </ac:spMkLst>
        </pc:spChg>
      </pc:sldChg>
      <pc:sldChg chg="add del">
        <pc:chgData name="Jerry Shirley" userId="1f72b37f6c3fea86" providerId="LiveId" clId="{A0363A29-D5B1-48D8-9115-9BA6AC4E618D}" dt="2026-07-02T14:09:27.218" v="101" actId="47"/>
        <pc:sldMkLst>
          <pc:docMk/>
          <pc:sldMk cId="2741820959" sldId="266"/>
        </pc:sldMkLst>
      </pc:sldChg>
      <pc:sldChg chg="add del">
        <pc:chgData name="Jerry Shirley" userId="1f72b37f6c3fea86" providerId="LiveId" clId="{A0363A29-D5B1-48D8-9115-9BA6AC4E618D}" dt="2026-07-02T14:09:28.141" v="102" actId="47"/>
        <pc:sldMkLst>
          <pc:docMk/>
          <pc:sldMk cId="89040081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1D55-6B6E-8747-554D-857E89343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B8132-24D2-43F5-5E35-12DA35413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93C68-EF81-1D24-F6F7-8FCA512B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80AC1-A804-2437-D57A-F3BD4658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47511-5821-5311-3485-DE5C375B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4907-EEFD-5E30-6E0A-F68419DB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C6597-BB30-AECD-01AF-89338B1A6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F984-54D4-2F49-FFFC-E16726E1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D3A6B-FCA1-A3BF-7D54-0C8495B2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811F5-E09F-CF94-F180-B9AECF43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A2182-6BE3-0C2D-6994-3E261A9CC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509F8-79D2-12BC-B293-A659340C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84C3-662B-3618-127E-2FC94004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425A-B031-13A6-9AA8-F7B2C86C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12304-C989-4EB6-58B6-83CAFDAC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239A-0748-7849-E51C-A385FA6C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92A-A26D-E92E-697C-7316D40A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F028-8C1F-1519-022E-1C4DE410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5CA97-65D6-DE09-5A6C-DA05FCB4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6B54-CF3A-8083-BA74-8270DA7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4CF3-4986-C202-2528-1C7F24E1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A58F4-1F0A-18B2-85BD-08843AF28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703CB-19C4-50F1-F887-516E4C4C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55CB6-A583-C286-0E7B-3FC7996F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2E1D-EF70-F56A-1790-4313C9AD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D8B9-90D0-E5C2-EC70-84C500C6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EAE1-F112-A865-6F8D-BD4D44AF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B4A4-2071-D94D-5AD5-BD3A81972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220B6-C3EB-B2B2-6257-028B2D52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1E27B-8E04-097A-FAE8-885AB94F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C65FD-B17B-9B12-A682-E2917192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0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814B-CFC0-1AA0-0C20-A496F005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009AC-0D75-2D79-80DA-22D856379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0FDBA-67ED-A4D9-8A10-05FFA2887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54486-0A1C-B23C-540A-FE340F507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B7009-1DDC-27AC-AE3A-3E954AEEC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EA3A7-C7BE-8426-43FA-E193822A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1B793-0C4A-A593-89E0-8A88CE95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FA2B8-1F81-4635-9B68-EC53EF0C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B7D4-B088-5C2A-E1B7-E2FF513E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2B7D0-3901-94A1-E58F-863B4B3C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3C536-A111-A172-83BD-AC876589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665A8-C6F1-970F-1FB5-5FE99D04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3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F7A01-7F7B-0A69-3E90-64743E0C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396DC-F737-A35D-AA90-8C6882D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596D5-C726-A949-9BC5-0046E3F4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6B2E-D76A-E91F-5BDC-699BE6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F47E8-3565-DAEC-E783-9D21A709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904CC-843C-0150-0999-17B1BDE82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1649E-949C-37BC-5B60-07FF7B03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EE254-BC39-7857-FBF5-63379505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BB717-A035-28EE-16CB-6915F6E8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D043-DA8D-15EC-7836-9A4DF35C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6717B-C106-C9FD-3E40-A1FC3A96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81516-2963-B635-5C20-27B62F09D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FD962-5269-C80C-2342-AC31DBD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66712-57CC-EC9A-619D-CC9A40DE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87562-4FE3-2549-B14D-D8967273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8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5A9DA-7DC3-5F38-E3D2-24F0A661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D8791-3635-E1F7-B254-9387EA5BA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4242-556A-8102-437A-F7CD53C7F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643D2-86F4-45D0-BD7E-74210C09EA37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E34C-1213-7B6F-01DD-138749138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E346-8CA2-6715-0D59-C0B5A353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342FB-BA95-4C56-A470-24A400F2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73AE6-B5CC-FA20-AC50-15264B32D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99D4-EBC6-4BE3-8307-7075BCA9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6A8445-C499-2217-1F30-72B7876A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C0A54E-E8BA-C838-6974-CF087A217647}"/>
              </a:ext>
            </a:extLst>
          </p:cNvPr>
          <p:cNvSpPr txBox="1"/>
          <p:nvPr/>
        </p:nvSpPr>
        <p:spPr>
          <a:xfrm>
            <a:off x="280987" y="4462402"/>
            <a:ext cx="11368087" cy="2308324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Matthew 9:33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when the devil was cast out, the dumb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spake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and the multitudes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marvelled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saying, It was never so seen in Israel.</a:t>
            </a:r>
          </a:p>
        </p:txBody>
      </p:sp>
    </p:spTree>
    <p:extLst>
      <p:ext uri="{BB962C8B-B14F-4D97-AF65-F5344CB8AC3E}">
        <p14:creationId xmlns:p14="http://schemas.microsoft.com/office/powerpoint/2010/main" val="10089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6378-ACA5-B149-432C-1C2716D2B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ACE72A-8615-8A24-4B7C-C28BD100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F7CB7-5B87-EB39-D674-C2589AB7877C}"/>
              </a:ext>
            </a:extLst>
          </p:cNvPr>
          <p:cNvSpPr txBox="1"/>
          <p:nvPr/>
        </p:nvSpPr>
        <p:spPr>
          <a:xfrm>
            <a:off x="280987" y="4462402"/>
            <a:ext cx="11368087" cy="1889107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James 2:19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believest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there is one God; thou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well: </a:t>
            </a:r>
            <a:r>
              <a:rPr lang="en-US" sz="36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devils also believe, and tremble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4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A0F4-0A5F-018B-4DC6-CC2A3FC7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2D5537-C501-32C1-05E1-DE832FF6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CC273-89FF-4649-3887-46D00794894C}"/>
              </a:ext>
            </a:extLst>
          </p:cNvPr>
          <p:cNvSpPr txBox="1"/>
          <p:nvPr/>
        </p:nvSpPr>
        <p:spPr>
          <a:xfrm>
            <a:off x="309562" y="4719577"/>
            <a:ext cx="11368087" cy="1754326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John 3:8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…For this purpose the Son of God was manifested, that he might destroy the works of the devil</a:t>
            </a:r>
          </a:p>
        </p:txBody>
      </p:sp>
    </p:spTree>
    <p:extLst>
      <p:ext uri="{BB962C8B-B14F-4D97-AF65-F5344CB8AC3E}">
        <p14:creationId xmlns:p14="http://schemas.microsoft.com/office/powerpoint/2010/main" val="415714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17054-8FF6-D352-6A62-13D499D1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93AEB4-6F3E-431F-4547-31D363D4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33BCBE-76BD-4922-428F-CDCE022BFAED}"/>
              </a:ext>
            </a:extLst>
          </p:cNvPr>
          <p:cNvSpPr txBox="1"/>
          <p:nvPr/>
        </p:nvSpPr>
        <p:spPr>
          <a:xfrm>
            <a:off x="411956" y="3748027"/>
            <a:ext cx="11368087" cy="2862322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Corinthians 10:4-5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(For the weapons of our warfare are not carnal, but mighty through God to the pulling down of strong holds;) 5 Casting down imaginations, and every high thing that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exalteth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itself against the knowledge of God, </a:t>
            </a:r>
          </a:p>
        </p:txBody>
      </p:sp>
    </p:spTree>
    <p:extLst>
      <p:ext uri="{BB962C8B-B14F-4D97-AF65-F5344CB8AC3E}">
        <p14:creationId xmlns:p14="http://schemas.microsoft.com/office/powerpoint/2010/main" val="175277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F351E-A437-F84F-B12C-724392BC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B74579-E39E-1E34-299E-2AC70591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13E64-2453-84E9-EE81-0D95CD726833}"/>
              </a:ext>
            </a:extLst>
          </p:cNvPr>
          <p:cNvSpPr txBox="1"/>
          <p:nvPr/>
        </p:nvSpPr>
        <p:spPr>
          <a:xfrm>
            <a:off x="280987" y="4462402"/>
            <a:ext cx="11368087" cy="1754326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Colossians 1:13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 hath delivered us from the power of darkness, and hath translated us into the kingdom of his dear Son:</a:t>
            </a:r>
          </a:p>
        </p:txBody>
      </p:sp>
    </p:spTree>
    <p:extLst>
      <p:ext uri="{BB962C8B-B14F-4D97-AF65-F5344CB8AC3E}">
        <p14:creationId xmlns:p14="http://schemas.microsoft.com/office/powerpoint/2010/main" val="174692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A3048-9DDC-686D-C400-8FF4E59B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1F61D7-A4C4-6603-56E4-7F8315A1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C68E4-6B17-EAB5-C11D-E69DAF9EA8F7}"/>
              </a:ext>
            </a:extLst>
          </p:cNvPr>
          <p:cNvSpPr txBox="1"/>
          <p:nvPr/>
        </p:nvSpPr>
        <p:spPr>
          <a:xfrm>
            <a:off x="411956" y="3929002"/>
            <a:ext cx="11368087" cy="2862322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Luke 8:28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he saw Jesus, he cried out, and fell down before him, and with a loud voice said, What have I to do with thee, Jesus, thou Son of God most high? I beseech thee, torment me not.</a:t>
            </a:r>
          </a:p>
        </p:txBody>
      </p:sp>
    </p:spTree>
    <p:extLst>
      <p:ext uri="{BB962C8B-B14F-4D97-AF65-F5344CB8AC3E}">
        <p14:creationId xmlns:p14="http://schemas.microsoft.com/office/powerpoint/2010/main" val="28235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1C1C5-581F-E019-1BFD-221A45EF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1AE46-73A4-1771-53A7-20194D55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FF716-FDED-3A65-2D4A-FDC7D5CD8B44}"/>
              </a:ext>
            </a:extLst>
          </p:cNvPr>
          <p:cNvSpPr txBox="1"/>
          <p:nvPr/>
        </p:nvSpPr>
        <p:spPr>
          <a:xfrm>
            <a:off x="411956" y="4148077"/>
            <a:ext cx="11368087" cy="2308324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 1:34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healed many that were sick of divers diseases, and cast out many devils; and suffered not the devils to speak, because they knew him.</a:t>
            </a:r>
          </a:p>
        </p:txBody>
      </p:sp>
    </p:spTree>
    <p:extLst>
      <p:ext uri="{BB962C8B-B14F-4D97-AF65-F5344CB8AC3E}">
        <p14:creationId xmlns:p14="http://schemas.microsoft.com/office/powerpoint/2010/main" val="390323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A1BF6-D5DB-4D2A-279C-84ED2FE4F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55F677-CF85-13B2-16BB-B31757C3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7BE08-7719-189B-F2C4-0C656A48275F}"/>
              </a:ext>
            </a:extLst>
          </p:cNvPr>
          <p:cNvSpPr txBox="1"/>
          <p:nvPr/>
        </p:nvSpPr>
        <p:spPr>
          <a:xfrm>
            <a:off x="280987" y="4462402"/>
            <a:ext cx="11368087" cy="1754326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Luke 11:20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if I with the finger of God cast out devils, no doubt the kingdom of God is come upon you.</a:t>
            </a:r>
          </a:p>
        </p:txBody>
      </p:sp>
    </p:spTree>
    <p:extLst>
      <p:ext uri="{BB962C8B-B14F-4D97-AF65-F5344CB8AC3E}">
        <p14:creationId xmlns:p14="http://schemas.microsoft.com/office/powerpoint/2010/main" val="155185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30E7F-29C0-503A-0872-336D1B496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8C45A-29F4-4929-E7B0-A8BFF9FB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E299FF-0D9C-0A94-18A3-8F74AF5B2978}"/>
              </a:ext>
            </a:extLst>
          </p:cNvPr>
          <p:cNvSpPr txBox="1"/>
          <p:nvPr/>
        </p:nvSpPr>
        <p:spPr>
          <a:xfrm>
            <a:off x="280987" y="4462402"/>
            <a:ext cx="11368087" cy="1754326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Galatians 2:20</a:t>
            </a:r>
          </a:p>
          <a:p>
            <a:pPr marL="0" marR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"I am crucified with Christ, nevertheless I live, yet not I but Christ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liveth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me."</a:t>
            </a:r>
            <a:endParaRPr lang="en-US" sz="36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2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270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2026-06-29T16:07:33Z</dcterms:created>
  <dcterms:modified xsi:type="dcterms:W3CDTF">2026-07-02T14:09:34Z</dcterms:modified>
</cp:coreProperties>
</file>