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Shirley" userId="1f72b37f6c3fea86" providerId="LiveId" clId="{A0363A29-D5B1-48D8-9115-9BA6AC4E618D}"/>
    <pc:docChg chg="undo custSel modSld">
      <pc:chgData name="Jerry Shirley" userId="1f72b37f6c3fea86" providerId="LiveId" clId="{A0363A29-D5B1-48D8-9115-9BA6AC4E618D}" dt="2026-07-10T14:22:10.827" v="4" actId="22"/>
      <pc:docMkLst>
        <pc:docMk/>
      </pc:docMkLst>
      <pc:sldChg chg="addSp delSp modSp mod">
        <pc:chgData name="Jerry Shirley" userId="1f72b37f6c3fea86" providerId="LiveId" clId="{A0363A29-D5B1-48D8-9115-9BA6AC4E618D}" dt="2026-07-10T14:22:10.827" v="4" actId="22"/>
        <pc:sldMkLst>
          <pc:docMk/>
          <pc:sldMk cId="692738669" sldId="256"/>
        </pc:sldMkLst>
        <pc:spChg chg="add del">
          <ac:chgData name="Jerry Shirley" userId="1f72b37f6c3fea86" providerId="LiveId" clId="{A0363A29-D5B1-48D8-9115-9BA6AC4E618D}" dt="2026-07-10T14:22:10.816" v="3" actId="22"/>
          <ac:spMkLst>
            <pc:docMk/>
            <pc:sldMk cId="692738669" sldId="256"/>
            <ac:spMk id="7" creationId="{6EE352B4-7856-CA52-8B96-48857610633D}"/>
          </ac:spMkLst>
        </pc:spChg>
        <pc:picChg chg="del">
          <ac:chgData name="Jerry Shirley" userId="1f72b37f6c3fea86" providerId="LiveId" clId="{A0363A29-D5B1-48D8-9115-9BA6AC4E618D}" dt="2026-07-10T14:22:07.216" v="0" actId="478"/>
          <ac:picMkLst>
            <pc:docMk/>
            <pc:sldMk cId="692738669" sldId="256"/>
            <ac:picMk id="5" creationId="{A17BEA47-821E-C37D-CAB7-3C2115CE6170}"/>
          </ac:picMkLst>
        </pc:picChg>
        <pc:picChg chg="add">
          <ac:chgData name="Jerry Shirley" userId="1f72b37f6c3fea86" providerId="LiveId" clId="{A0363A29-D5B1-48D8-9115-9BA6AC4E618D}" dt="2026-07-10T14:22:10.827" v="4" actId="22"/>
          <ac:picMkLst>
            <pc:docMk/>
            <pc:sldMk cId="692738669" sldId="256"/>
            <ac:picMk id="9" creationId="{DA087E79-5F1F-FB93-2C5F-1B189AFCDD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2763-F17B-E8B4-120D-265437BE1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764E3-6F13-FE04-14D9-BFB0B067D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E671A-2FCA-8D66-85E9-38DD1297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3434A-CB85-414E-62DA-AA37B6A6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99F1-C7CB-EF76-A411-0DD451B2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7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5870-DFD7-B171-ED17-0847BBE9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41046-FFF9-1CC4-74FB-429F2D5B7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AA65-C5FA-45F4-B1F0-E6F4380F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D9334-5F86-87BC-9236-0EB16AE3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5912-A83B-8006-B1B4-BCCB9388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B7172-3372-8075-426A-F0BB8B2D2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621ED-457B-0F8C-E4AC-CCFB4440E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4BBE3-7892-EED2-423F-DA7E23C8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43CF9-0990-5C6B-66C9-02703852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3CC1-845D-7BCB-BEF1-674FA605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5B67-81E8-7DE1-B822-5B90D8A2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521DF-2EE0-FF13-B229-BC9A6E2A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0C04-4662-EF9B-19A0-3E53F6A0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FF87-61A9-7803-BA4F-9FA90E7B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C3217-76A6-066F-09ED-0A84CAF4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A713-6F76-778E-5703-587E3E76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76E57-1C30-40BF-3AB3-02F4DB1A4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7E87A-99EA-AC3A-A22C-83C06E56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9605-7FDB-8887-E7BE-945E806C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66191-8F60-C131-9AC3-20AE3DD6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4856-BCFD-903D-71C1-31634A8E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5897-7B62-3DD6-4936-BCBD73DC9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C2625-A34E-49FF-8B9D-67C9A481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CC84-9D71-8A15-9DD5-BDED9766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9E86-0D3F-E884-754B-4999F317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12EB1-B502-7DF4-955D-3616C0A6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0D18-BAE0-F7C3-B830-CA55F056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92BEE-2198-CFA7-C050-84C64D18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39B99-BAC0-26E1-2E1F-99D852EB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6051C-87C8-F74F-F153-D19BAF262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7CFB4-FD2B-BEAF-4274-48925AA0A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60B13-AF90-A3BE-C69E-6DAF8AEC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3B51A-E00C-90A6-D9B5-8E9F2750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AEE5F-E11B-7303-76EF-F0C32A9F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7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E141-1F80-FD54-D65C-636F6E55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DB490-95F2-FB9A-C60E-86031836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BDF34-4368-0F2B-C300-4D0D86B3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078E0-E4EA-8C3F-CA32-0EC8929C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1CED3-FEDD-5606-B091-AAA71EB0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98101-2B5A-0835-7096-D80D90A2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B107B-90E5-AED0-42B2-EE4D9659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F305-B742-27D1-94EA-8FAFF108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FF5C3-5812-4F3E-9973-ED15C99A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475A4-9A2F-4915-3D77-D537B7968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A0BE9-1B92-681E-BE92-2C8EB859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A1232-1635-B185-3C5C-4F159CDF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C7DE-172B-BF53-18F8-A78D0E90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4F20-9BFA-38A1-92F3-3E213F14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C7140-84D0-6661-62BF-ED24A8FEF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D27A3-5A06-55D8-C180-57D37D82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A6AD7-E0C5-41E0-3331-1E23352B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AC847-689D-4E31-634F-53700ABA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8A3C9-0229-5F4D-49E5-B6573589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F3A0D-CD69-0664-07E4-05F5ECAB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D37B1-BC09-735C-F1D6-395E37DB1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74CE-9C00-EDE4-6EE9-09AA24CD6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FD778C-CC75-4286-BCED-98E2940A9AE0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3362-A738-EEFA-70B1-967941246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C5BD-9CD3-4CCB-4458-C03FACB8F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D9FF9-0DA4-4ED0-8AA9-10F19F42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087E79-5F1F-FB93-2C5F-1B189AFC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3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2026-07-10T00:22:24Z</dcterms:created>
  <dcterms:modified xsi:type="dcterms:W3CDTF">2026-07-10T14:22:17Z</dcterms:modified>
</cp:coreProperties>
</file>