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A60F2-06F0-409C-56D3-6A22EB177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4CF8C-22AF-5B56-2274-74DFFC67A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52720-B39C-7FD6-C74D-4B685E145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5680C-561B-60A6-8D99-196AAB72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7C2D6-E9AF-7629-ED72-AB4A32B4E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8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C15FD-5342-D4F1-E2A4-C19E7D53A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7CF9DF-B62F-3F63-67AA-49D2878CD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4B13B-97BB-5AD7-F81F-6F9DF748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62BB1-1353-96BC-2675-0A76E21E8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E5DB6-09FE-E301-0378-91A785BD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2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75BCA-E2C0-7345-FE13-80CAE2DE5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09C6C2-440C-D890-1686-CD595D4D0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19137-98A9-3DE5-9480-8CF29836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C8CEF-31EB-3C63-A37B-A4B5DF36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85EF3-D8A1-9B4A-E27A-680A67E58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4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8AC9F-C266-E2B1-AC7B-32F78BB57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2A49-0917-57FA-3A18-42CBD27E2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E1C5D-6F37-9D6F-35A5-68C926D9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39BD5-39C7-063F-E77A-E212DF40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2F8B2-6014-C2C0-3672-036B53092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7F508-D8A5-EEFD-DAFA-478FDC14B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D0C88-14A3-EECB-D901-A216742A2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B1661-6A9B-E1F0-1B90-1DB48D78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75852-9F54-DF13-335D-717AA71B8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B31A9-510B-F5F1-4118-F0623734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F1729-1753-85D5-A264-065924E33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550A2-0451-18CC-3DD0-CCD59812D3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D809B-26D4-3168-6261-49B390543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3ED9E9-15F1-82AB-5A57-00E63491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908A5-4965-F005-BBDB-C3D5CB4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16CD8-2EEA-6F1A-D9E6-0BE8C6EF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22A21-96B6-BCA7-F2CD-3696CAA16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679E7-9BCB-9588-2E34-7178B395A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1EF30-ECB7-6386-4B45-2BD6355E0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584BC1-7DF6-47FE-7F53-02D1649AFC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02218-A1A6-AEDB-8B98-17B2A2CFC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D6B90A-BD6C-495A-41C8-28AA870CA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D6FE96-6C60-1536-2291-F8512799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87E2F8-3952-1236-1F79-161EBD69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3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CF011-3732-616E-1C86-287FFE281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04226-1F8F-7619-B4EA-A03C64E7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823CAE-50DE-451A-3C84-B1930D4DE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053F97-9827-8F9F-132D-661AC7F8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5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AEB3D1-DD0C-041C-2064-E54B1263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EB0B37-AFEA-13FD-4F99-554876E0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DD21F-6425-9700-A730-C9898E32D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0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37F99-9390-3909-B9BD-1C48572DE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DF8B-FCFB-E9AD-3501-432B261F5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B9D84-B931-BB45-FCAC-21998970C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7A3EF-1D48-DEED-8271-35F278AA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AA445-6B79-167B-931E-6A640160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F82CF-6916-5FFB-0CF7-9D4F291CA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4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D6D4B-4B21-41FC-2C19-295DC8F5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36C3A5-C487-8E38-EE17-8E4CF6269F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2B7D9-6EE2-F6EB-C350-554DD9375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462E4-0F76-8C7C-FA94-4FF19EE8A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D0B4B-EDCB-2166-E670-0BE255E5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CF07B-472E-D4D3-58C7-4EC8FDFFC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260ACF-F555-3EA2-1C69-7CD7BA26D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17456-92A4-5580-96B1-3CED7BEFA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C1825-BC4B-95C0-09D5-E86622C45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171A93-6D82-425E-9081-A9D3BE0734AD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714F1-519A-A11F-D09C-4022DD3FB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5F06D-E810-0760-D898-99B9AE776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28E0D-A21C-4884-87F9-FFB86B19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7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esus and Mental Health | The Gathering OKC">
            <a:extLst>
              <a:ext uri="{FF2B5EF4-FFF2-40B4-BE49-F238E27FC236}">
                <a16:creationId xmlns:a16="http://schemas.microsoft.com/office/drawing/2014/main" id="{4D92056F-50F6-480B-1AE4-5F6D378C7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71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Shirley</dc:creator>
  <cp:lastModifiedBy>Jerry Shirley</cp:lastModifiedBy>
  <cp:revision>1</cp:revision>
  <dcterms:created xsi:type="dcterms:W3CDTF">2026-07-13T15:58:50Z</dcterms:created>
  <dcterms:modified xsi:type="dcterms:W3CDTF">2026-07-13T15:59:32Z</dcterms:modified>
</cp:coreProperties>
</file>