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6321E-EF6D-4C29-AA8C-4AE1BEF21C66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551F9-3920-48FD-BB0D-93D8F1C623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773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climax to the tribulation is resurrection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80F24-1F0C-47ED-8781-04CEBFB11C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534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69EE7-1D67-7B6B-5DB9-BE632F3B82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8CE8FB-C8AF-04E9-78EF-00496583D5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81EBEB-FBB5-4596-BB09-0732159A0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9F110-D102-4A44-9D5B-AD16D302BCA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D00D1B-712A-E979-8C1B-2EB613A6D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CCCD7-9964-E9CB-A25F-D9CC372B5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DFBA-BC0C-47B4-8D3C-FB365FD82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410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29961-0F0C-423A-CB2D-D0FECF713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FD380F-8845-07A1-0109-AE980A5138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C867C-8EC6-760A-0750-031EFE610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9F110-D102-4A44-9D5B-AD16D302BCA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AE712F-9C43-9694-1559-F9CB0231C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61403-2F6F-9CA2-B046-2D4FDD14C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DFBA-BC0C-47B4-8D3C-FB365FD82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018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C43F69-162B-919E-C953-49ECA43332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8F1DA1-37DE-1B91-2C1D-818EA2F6FF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F4D1C1-2EB6-0AF4-4359-3B72C83F4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9F110-D102-4A44-9D5B-AD16D302BCA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52F4F8-517E-1F43-1EFE-B36CC5788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F78351-444D-DB1B-8E40-BE8E8F3BA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DFBA-BC0C-47B4-8D3C-FB365FD82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285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34C06-F30C-29C6-B855-4F0CE6E81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A0FCC2-D00D-C758-06FF-A7C1C7511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2B29E-3022-D154-16F4-0935EBB9F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9F110-D102-4A44-9D5B-AD16D302BCA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59B7FD-7916-D733-2E52-64D7DADFC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6361B1-1531-2B29-CA73-F0D594FDD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DFBA-BC0C-47B4-8D3C-FB365FD82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8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62B1A-9833-F0FD-6471-A7EB02717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3B8A03-F2FB-F618-7118-D996356544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4E306-3BCF-D6D5-C1C5-135E595F9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9F110-D102-4A44-9D5B-AD16D302BCA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B86F47-3306-C635-17B8-9B7358E16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636855-1289-606E-8311-ED49AC636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DFBA-BC0C-47B4-8D3C-FB365FD82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794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A6EB9-C71E-FABE-38B6-1523BE21F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B95C5B-FE5B-4024-71B1-C26E6E773E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BFE3A6-9348-553E-4108-2EAE548E30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219B56-908A-8BC5-B7E9-57A887198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9F110-D102-4A44-9D5B-AD16D302BCA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23C810-E720-11AE-45D2-686D9115B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A7B864-0E86-FE45-5B10-665F2DFC0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DFBA-BC0C-47B4-8D3C-FB365FD82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764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E8369-3FA9-3A83-1B26-8D74ACBC2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FE927B-8D56-F646-EFF7-BFF1D6D18D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0D445B-1D80-32AB-C07F-F6C095C269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BB6FE4-DF60-41EF-D589-B210D40380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7364AF-AE13-5ACF-2331-1B0CEABECE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E4B716-9E87-B42A-5859-932C86EE2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9F110-D102-4A44-9D5B-AD16D302BCA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52DED1-1419-A68C-69E4-BA3AF10C4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441A46-83AA-B651-647B-62E2F5E83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DFBA-BC0C-47B4-8D3C-FB365FD82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9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E2E36-7472-BCC0-9B87-D8F6E7644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FC6494-EA3E-DA6C-FE1D-1BD72117F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9F110-D102-4A44-9D5B-AD16D302BCA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BA37FE-D45F-F2A3-CF6D-5771E9611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8248F7-E3A2-2575-0793-EF984459B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DFBA-BC0C-47B4-8D3C-FB365FD82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59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4641CE-BF3E-BD60-4327-0FED7FFB4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9F110-D102-4A44-9D5B-AD16D302BCA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B29671-98AF-2612-7458-0191094D6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624E16-6138-15AA-1057-929ADC7C5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DFBA-BC0C-47B4-8D3C-FB365FD82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332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9E216-008E-71E6-1C77-780030489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33C39D-7928-5643-EAC0-099FA071F4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1B24AE-0582-A91E-DAFA-236799CB3D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FD2947-E210-DB91-A0B7-6C1F7C553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9F110-D102-4A44-9D5B-AD16D302BCA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82EC5B-96C6-458C-05F7-446BE2808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424616-79C4-6EED-1120-5F3BFA829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DFBA-BC0C-47B4-8D3C-FB365FD82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987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09E2D-E7E2-0908-F708-3CB2D701E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A340BE-D58A-9462-8C83-D395E7AB4E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1605DE-2D75-FFD4-CA7A-CA0818D1BF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C09581-B261-7EB1-0E13-7235E0A3C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9F110-D102-4A44-9D5B-AD16D302BCA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6E7133-4DD8-94B4-1F34-365E0D76A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A42516-28E5-0A3A-B569-201F63DF2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0DFBA-BC0C-47B4-8D3C-FB365FD82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989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1C7E79-7827-79AB-EB12-2C2CB6D4D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5AF0C7-C417-C63C-AAEE-184566617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3B0802-34FC-BA47-AFEE-AF639A0C1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29F110-D102-4A44-9D5B-AD16D302BCAD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AD4949-007C-FED5-6BC7-087475EA75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057432-6709-9544-CB1F-73301F5436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C0DFBA-BC0C-47B4-8D3C-FB365FD82B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124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80130-8659-4F42-A4EE-12ABFA22C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D278E9-FB62-6D2C-902A-BA597E56EC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428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Shirley</dc:creator>
  <cp:lastModifiedBy>Jerry Shirley</cp:lastModifiedBy>
  <cp:revision>1</cp:revision>
  <dcterms:created xsi:type="dcterms:W3CDTF">2026-07-27T21:26:39Z</dcterms:created>
  <dcterms:modified xsi:type="dcterms:W3CDTF">2026-07-27T21:26:58Z</dcterms:modified>
</cp:coreProperties>
</file>