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2D7D6D-D068-4A76-B0B7-DA3607AC95B5}" v="55" dt="2026-07-30T19:59:02.9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ry Shirley" userId="1f72b37f6c3fea86" providerId="LiveId" clId="{A0363A29-D5B1-48D8-9115-9BA6AC4E618D}"/>
    <pc:docChg chg="custSel addSld delSld modSld modMainMaster">
      <pc:chgData name="Jerry Shirley" userId="1f72b37f6c3fea86" providerId="LiveId" clId="{A0363A29-D5B1-48D8-9115-9BA6AC4E618D}" dt="2026-07-31T14:50:23.265" v="155" actId="47"/>
      <pc:docMkLst>
        <pc:docMk/>
      </pc:docMkLst>
      <pc:sldChg chg="modSp">
        <pc:chgData name="Jerry Shirley" userId="1f72b37f6c3fea86" providerId="LiveId" clId="{A0363A29-D5B1-48D8-9115-9BA6AC4E618D}" dt="2026-07-28T17:11:13.962" v="18"/>
        <pc:sldMkLst>
          <pc:docMk/>
          <pc:sldMk cId="3600487315" sldId="256"/>
        </pc:sldMkLst>
        <pc:picChg chg="mod">
          <ac:chgData name="Jerry Shirley" userId="1f72b37f6c3fea86" providerId="LiveId" clId="{A0363A29-D5B1-48D8-9115-9BA6AC4E618D}" dt="2026-07-28T17:11:13.962" v="18"/>
          <ac:picMkLst>
            <pc:docMk/>
            <pc:sldMk cId="3600487315" sldId="256"/>
            <ac:picMk id="7" creationId="{5227E89F-DFEF-0777-2257-A1C9333E575B}"/>
          </ac:picMkLst>
        </pc:picChg>
      </pc:sldChg>
      <pc:sldChg chg="addSp modSp new mod">
        <pc:chgData name="Jerry Shirley" userId="1f72b37f6c3fea86" providerId="LiveId" clId="{A0363A29-D5B1-48D8-9115-9BA6AC4E618D}" dt="2026-07-30T16:58:58.455" v="49" actId="732"/>
        <pc:sldMkLst>
          <pc:docMk/>
          <pc:sldMk cId="3815630699" sldId="257"/>
        </pc:sldMkLst>
        <pc:picChg chg="add mod modCrop">
          <ac:chgData name="Jerry Shirley" userId="1f72b37f6c3fea86" providerId="LiveId" clId="{A0363A29-D5B1-48D8-9115-9BA6AC4E618D}" dt="2026-07-30T16:58:58.455" v="49" actId="732"/>
          <ac:picMkLst>
            <pc:docMk/>
            <pc:sldMk cId="3815630699" sldId="257"/>
            <ac:picMk id="2" creationId="{AD8D75C3-186D-E4BA-729A-0DE107D9EEAB}"/>
          </ac:picMkLst>
        </pc:picChg>
      </pc:sldChg>
      <pc:sldChg chg="addSp modSp new mod">
        <pc:chgData name="Jerry Shirley" userId="1f72b37f6c3fea86" providerId="LiveId" clId="{A0363A29-D5B1-48D8-9115-9BA6AC4E618D}" dt="2026-07-30T16:50:30.581" v="34" actId="14100"/>
        <pc:sldMkLst>
          <pc:docMk/>
          <pc:sldMk cId="1743146895" sldId="258"/>
        </pc:sldMkLst>
        <pc:picChg chg="add mod">
          <ac:chgData name="Jerry Shirley" userId="1f72b37f6c3fea86" providerId="LiveId" clId="{A0363A29-D5B1-48D8-9115-9BA6AC4E618D}" dt="2026-07-30T16:50:30.581" v="34" actId="14100"/>
          <ac:picMkLst>
            <pc:docMk/>
            <pc:sldMk cId="1743146895" sldId="258"/>
            <ac:picMk id="2" creationId="{426B224B-3349-5946-3D48-298560A8D829}"/>
          </ac:picMkLst>
        </pc:picChg>
      </pc:sldChg>
      <pc:sldChg chg="add">
        <pc:chgData name="Jerry Shirley" userId="1f72b37f6c3fea86" providerId="LiveId" clId="{A0363A29-D5B1-48D8-9115-9BA6AC4E618D}" dt="2026-07-30T16:52:43.858" v="35"/>
        <pc:sldMkLst>
          <pc:docMk/>
          <pc:sldMk cId="2360935170" sldId="259"/>
        </pc:sldMkLst>
      </pc:sldChg>
      <pc:sldChg chg="addSp modSp new mod setBg">
        <pc:chgData name="Jerry Shirley" userId="1f72b37f6c3fea86" providerId="LiveId" clId="{A0363A29-D5B1-48D8-9115-9BA6AC4E618D}" dt="2026-07-30T16:58:21.651" v="47"/>
        <pc:sldMkLst>
          <pc:docMk/>
          <pc:sldMk cId="307450103" sldId="260"/>
        </pc:sldMkLst>
        <pc:picChg chg="add mod">
          <ac:chgData name="Jerry Shirley" userId="1f72b37f6c3fea86" providerId="LiveId" clId="{A0363A29-D5B1-48D8-9115-9BA6AC4E618D}" dt="2026-07-30T16:58:12.790" v="45" actId="14100"/>
          <ac:picMkLst>
            <pc:docMk/>
            <pc:sldMk cId="307450103" sldId="260"/>
            <ac:picMk id="2" creationId="{485FCA2D-4968-EB48-151A-7FA3FCD7DBDC}"/>
          </ac:picMkLst>
        </pc:picChg>
      </pc:sldChg>
      <pc:sldChg chg="addSp modSp add mod">
        <pc:chgData name="Jerry Shirley" userId="1f72b37f6c3fea86" providerId="LiveId" clId="{A0363A29-D5B1-48D8-9115-9BA6AC4E618D}" dt="2026-07-30T17:08:23.310" v="59"/>
        <pc:sldMkLst>
          <pc:docMk/>
          <pc:sldMk cId="1519762722" sldId="261"/>
        </pc:sldMkLst>
        <pc:picChg chg="add mod">
          <ac:chgData name="Jerry Shirley" userId="1f72b37f6c3fea86" providerId="LiveId" clId="{A0363A29-D5B1-48D8-9115-9BA6AC4E618D}" dt="2026-07-30T17:08:23.310" v="59"/>
          <ac:picMkLst>
            <pc:docMk/>
            <pc:sldMk cId="1519762722" sldId="261"/>
            <ac:picMk id="3" creationId="{71505B6E-0CA6-DBB9-C4D8-534E18489DFD}"/>
          </ac:picMkLst>
        </pc:picChg>
      </pc:sldChg>
      <pc:sldChg chg="addSp add mod">
        <pc:chgData name="Jerry Shirley" userId="1f72b37f6c3fea86" providerId="LiveId" clId="{A0363A29-D5B1-48D8-9115-9BA6AC4E618D}" dt="2026-07-30T18:49:11.100" v="60" actId="22"/>
        <pc:sldMkLst>
          <pc:docMk/>
          <pc:sldMk cId="1221317691" sldId="262"/>
        </pc:sldMkLst>
        <pc:picChg chg="add">
          <ac:chgData name="Jerry Shirley" userId="1f72b37f6c3fea86" providerId="LiveId" clId="{A0363A29-D5B1-48D8-9115-9BA6AC4E618D}" dt="2026-07-30T18:49:11.100" v="60" actId="22"/>
          <ac:picMkLst>
            <pc:docMk/>
            <pc:sldMk cId="1221317691" sldId="262"/>
            <ac:picMk id="3" creationId="{5C1F83A8-F555-3026-3D29-57D3F6E76D0E}"/>
          </ac:picMkLst>
        </pc:picChg>
      </pc:sldChg>
      <pc:sldChg chg="addSp modSp add mod modNotesTx">
        <pc:chgData name="Jerry Shirley" userId="1f72b37f6c3fea86" providerId="LiveId" clId="{A0363A29-D5B1-48D8-9115-9BA6AC4E618D}" dt="2026-07-30T20:00:30.646" v="126" actId="313"/>
        <pc:sldMkLst>
          <pc:docMk/>
          <pc:sldMk cId="3553929896" sldId="263"/>
        </pc:sldMkLst>
        <pc:picChg chg="add mod">
          <ac:chgData name="Jerry Shirley" userId="1f72b37f6c3fea86" providerId="LiveId" clId="{A0363A29-D5B1-48D8-9115-9BA6AC4E618D}" dt="2026-07-30T19:59:02.957" v="74"/>
          <ac:picMkLst>
            <pc:docMk/>
            <pc:sldMk cId="3553929896" sldId="263"/>
            <ac:picMk id="3" creationId="{3EF4EF18-0AF1-64DF-D988-CE3B044F64FD}"/>
          </ac:picMkLst>
        </pc:picChg>
      </pc:sldChg>
      <pc:sldChg chg="addSp add mod modNotesTx">
        <pc:chgData name="Jerry Shirley" userId="1f72b37f6c3fea86" providerId="LiveId" clId="{A0363A29-D5B1-48D8-9115-9BA6AC4E618D}" dt="2026-07-30T20:04:13.434" v="154" actId="313"/>
        <pc:sldMkLst>
          <pc:docMk/>
          <pc:sldMk cId="2376654080" sldId="264"/>
        </pc:sldMkLst>
        <pc:picChg chg="add">
          <ac:chgData name="Jerry Shirley" userId="1f72b37f6c3fea86" providerId="LiveId" clId="{A0363A29-D5B1-48D8-9115-9BA6AC4E618D}" dt="2026-07-30T20:03:53.394" v="127" actId="22"/>
          <ac:picMkLst>
            <pc:docMk/>
            <pc:sldMk cId="2376654080" sldId="264"/>
            <ac:picMk id="3" creationId="{1F5FBC58-3451-F42D-0BBA-8B64A9F6F31E}"/>
          </ac:picMkLst>
        </pc:picChg>
      </pc:sldChg>
      <pc:sldChg chg="add del">
        <pc:chgData name="Jerry Shirley" userId="1f72b37f6c3fea86" providerId="LiveId" clId="{A0363A29-D5B1-48D8-9115-9BA6AC4E618D}" dt="2026-07-31T14:50:23.265" v="155" actId="47"/>
        <pc:sldMkLst>
          <pc:docMk/>
          <pc:sldMk cId="2474567159" sldId="265"/>
        </pc:sldMkLst>
      </pc:sldChg>
      <pc:sldMasterChg chg="setBg modSldLayout">
        <pc:chgData name="Jerry Shirley" userId="1f72b37f6c3fea86" providerId="LiveId" clId="{A0363A29-D5B1-48D8-9115-9BA6AC4E618D}" dt="2026-07-30T16:58:21.651" v="47"/>
        <pc:sldMasterMkLst>
          <pc:docMk/>
          <pc:sldMasterMk cId="1031483828" sldId="2147483648"/>
        </pc:sldMasterMkLst>
        <pc:sldLayoutChg chg="setBg">
          <pc:chgData name="Jerry Shirley" userId="1f72b37f6c3fea86" providerId="LiveId" clId="{A0363A29-D5B1-48D8-9115-9BA6AC4E618D}" dt="2026-07-30T16:58:21.651" v="47"/>
          <pc:sldLayoutMkLst>
            <pc:docMk/>
            <pc:sldMasterMk cId="1031483828" sldId="2147483648"/>
            <pc:sldLayoutMk cId="1380124219" sldId="2147483649"/>
          </pc:sldLayoutMkLst>
        </pc:sldLayoutChg>
        <pc:sldLayoutChg chg="setBg">
          <pc:chgData name="Jerry Shirley" userId="1f72b37f6c3fea86" providerId="LiveId" clId="{A0363A29-D5B1-48D8-9115-9BA6AC4E618D}" dt="2026-07-30T16:58:21.651" v="47"/>
          <pc:sldLayoutMkLst>
            <pc:docMk/>
            <pc:sldMasterMk cId="1031483828" sldId="2147483648"/>
            <pc:sldLayoutMk cId="3891262869" sldId="2147483650"/>
          </pc:sldLayoutMkLst>
        </pc:sldLayoutChg>
        <pc:sldLayoutChg chg="setBg">
          <pc:chgData name="Jerry Shirley" userId="1f72b37f6c3fea86" providerId="LiveId" clId="{A0363A29-D5B1-48D8-9115-9BA6AC4E618D}" dt="2026-07-30T16:58:21.651" v="47"/>
          <pc:sldLayoutMkLst>
            <pc:docMk/>
            <pc:sldMasterMk cId="1031483828" sldId="2147483648"/>
            <pc:sldLayoutMk cId="2672797527" sldId="2147483651"/>
          </pc:sldLayoutMkLst>
        </pc:sldLayoutChg>
        <pc:sldLayoutChg chg="setBg">
          <pc:chgData name="Jerry Shirley" userId="1f72b37f6c3fea86" providerId="LiveId" clId="{A0363A29-D5B1-48D8-9115-9BA6AC4E618D}" dt="2026-07-30T16:58:21.651" v="47"/>
          <pc:sldLayoutMkLst>
            <pc:docMk/>
            <pc:sldMasterMk cId="1031483828" sldId="2147483648"/>
            <pc:sldLayoutMk cId="2019191026" sldId="2147483652"/>
          </pc:sldLayoutMkLst>
        </pc:sldLayoutChg>
        <pc:sldLayoutChg chg="setBg">
          <pc:chgData name="Jerry Shirley" userId="1f72b37f6c3fea86" providerId="LiveId" clId="{A0363A29-D5B1-48D8-9115-9BA6AC4E618D}" dt="2026-07-30T16:58:21.651" v="47"/>
          <pc:sldLayoutMkLst>
            <pc:docMk/>
            <pc:sldMasterMk cId="1031483828" sldId="2147483648"/>
            <pc:sldLayoutMk cId="3038499121" sldId="2147483653"/>
          </pc:sldLayoutMkLst>
        </pc:sldLayoutChg>
        <pc:sldLayoutChg chg="setBg">
          <pc:chgData name="Jerry Shirley" userId="1f72b37f6c3fea86" providerId="LiveId" clId="{A0363A29-D5B1-48D8-9115-9BA6AC4E618D}" dt="2026-07-30T16:58:21.651" v="47"/>
          <pc:sldLayoutMkLst>
            <pc:docMk/>
            <pc:sldMasterMk cId="1031483828" sldId="2147483648"/>
            <pc:sldLayoutMk cId="3477947439" sldId="2147483654"/>
          </pc:sldLayoutMkLst>
        </pc:sldLayoutChg>
        <pc:sldLayoutChg chg="setBg">
          <pc:chgData name="Jerry Shirley" userId="1f72b37f6c3fea86" providerId="LiveId" clId="{A0363A29-D5B1-48D8-9115-9BA6AC4E618D}" dt="2026-07-30T16:58:21.651" v="47"/>
          <pc:sldLayoutMkLst>
            <pc:docMk/>
            <pc:sldMasterMk cId="1031483828" sldId="2147483648"/>
            <pc:sldLayoutMk cId="3986605663" sldId="2147483655"/>
          </pc:sldLayoutMkLst>
        </pc:sldLayoutChg>
        <pc:sldLayoutChg chg="setBg">
          <pc:chgData name="Jerry Shirley" userId="1f72b37f6c3fea86" providerId="LiveId" clId="{A0363A29-D5B1-48D8-9115-9BA6AC4E618D}" dt="2026-07-30T16:58:21.651" v="47"/>
          <pc:sldLayoutMkLst>
            <pc:docMk/>
            <pc:sldMasterMk cId="1031483828" sldId="2147483648"/>
            <pc:sldLayoutMk cId="3416677604" sldId="2147483656"/>
          </pc:sldLayoutMkLst>
        </pc:sldLayoutChg>
        <pc:sldLayoutChg chg="setBg">
          <pc:chgData name="Jerry Shirley" userId="1f72b37f6c3fea86" providerId="LiveId" clId="{A0363A29-D5B1-48D8-9115-9BA6AC4E618D}" dt="2026-07-30T16:58:21.651" v="47"/>
          <pc:sldLayoutMkLst>
            <pc:docMk/>
            <pc:sldMasterMk cId="1031483828" sldId="2147483648"/>
            <pc:sldLayoutMk cId="3673322037" sldId="2147483657"/>
          </pc:sldLayoutMkLst>
        </pc:sldLayoutChg>
        <pc:sldLayoutChg chg="setBg">
          <pc:chgData name="Jerry Shirley" userId="1f72b37f6c3fea86" providerId="LiveId" clId="{A0363A29-D5B1-48D8-9115-9BA6AC4E618D}" dt="2026-07-30T16:58:21.651" v="47"/>
          <pc:sldLayoutMkLst>
            <pc:docMk/>
            <pc:sldMasterMk cId="1031483828" sldId="2147483648"/>
            <pc:sldLayoutMk cId="1307226978" sldId="2147483658"/>
          </pc:sldLayoutMkLst>
        </pc:sldLayoutChg>
        <pc:sldLayoutChg chg="setBg">
          <pc:chgData name="Jerry Shirley" userId="1f72b37f6c3fea86" providerId="LiveId" clId="{A0363A29-D5B1-48D8-9115-9BA6AC4E618D}" dt="2026-07-30T16:58:21.651" v="47"/>
          <pc:sldLayoutMkLst>
            <pc:docMk/>
            <pc:sldMasterMk cId="1031483828" sldId="2147483648"/>
            <pc:sldLayoutMk cId="2944540284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97B8D3-1187-4B3A-8A4E-9A288693B2E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22ECB-9098-401E-857E-5F6433F2D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52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did the fish become a symbol of Christianity?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22ECB-9098-401E-857E-5F6433F2D5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843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Greek spells out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22ECB-9098-401E-857E-5F6433F2D5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30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like the one in our 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22ECB-9098-401E-857E-5F6433F2D53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6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We’re in Galilee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22ECB-9098-401E-857E-5F6433F2D53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43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crowds got bigger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22ECB-9098-401E-857E-5F6433F2D5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7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got into one of the boats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22ECB-9098-401E-857E-5F6433F2D53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468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Verse 4 – “Launch out into the deep”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22ECB-9098-401E-857E-5F6433F2D53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903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v. </a:t>
            </a:r>
            <a:r>
              <a:rPr lang="en-US"/>
              <a:t>6 – “their net brake”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22ECB-9098-401E-857E-5F6433F2D53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33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D710E-FE59-714C-2EDE-BC9CEE424A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D065BB-D9E1-E985-A174-E3F615EF3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2DDF6-7284-DCD8-A2A6-22EA0648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A6B6-9157-4C9B-9F7B-45C1FCBE072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1888A-9EEA-8625-1ADB-2979FB709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35F0B-FE99-F9A9-3E6A-BD23F5DA8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A008-AF84-4CA4-8800-77CA5E94E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124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83E4F-4D81-3A80-A0E1-A344AA2B7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ABFBF4-28CC-5A86-E89B-C90B6CB285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68692-532B-FB5C-B97B-AA1FD7B31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A6B6-9157-4C9B-9F7B-45C1FCBE072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86FC8D-DE73-59FD-F629-20A4DE9C0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E829F-554B-3C09-A0C1-5B5AA045C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A008-AF84-4CA4-8800-77CA5E94E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226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63BA6D-FACD-8D5F-958C-A31C95F9E5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6E6421-5C10-46C0-206D-539C900E4C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B1A91A-2479-A1F9-C504-C04CE0C7A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A6B6-9157-4C9B-9F7B-45C1FCBE072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04C63-07A7-FE96-E7B6-DA9EBAC0B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7FBDE-F7DB-D9C1-C7F5-08F4D6C77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A008-AF84-4CA4-8800-77CA5E94E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54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2AA24-7E82-912A-5977-8DECBC3F1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8FA20-21CE-E019-C865-ED3FF1997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134BF-05B8-026C-E00C-1F3194265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A6B6-9157-4C9B-9F7B-45C1FCBE072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79147-E5F3-41D0-AB95-865D774A9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4BBA4-5EE1-8F2E-A45F-AA3041B10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A008-AF84-4CA4-8800-77CA5E94E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262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CC52D-3A9E-712F-B599-E0D06773C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C3B1D2-CB9D-9B00-7CA3-1E9A0327E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B7410-9A5D-CC4B-E7B1-BBC8C4E48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A6B6-9157-4C9B-9F7B-45C1FCBE072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4F323-51F6-9EB0-EBD7-6C6BA0753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28DCD3-7553-6290-9D95-7C26E0BBD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A008-AF84-4CA4-8800-77CA5E94E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797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751A3-898A-93B7-6A8C-BF242CCD8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F71BF6-1096-CD68-8FD6-415C7B708A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B05554-4367-8182-C88E-16355D0D73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4374E1-69B0-2488-B4BB-8134BA6E3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A6B6-9157-4C9B-9F7B-45C1FCBE072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78449F-3A12-DE69-F910-CC9C73B2C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6D9E52-A3AE-EB1B-7942-0001EF4CE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A008-AF84-4CA4-8800-77CA5E94E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191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AFCE7-6FAC-15A1-2FDD-89C6C3324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6E76D-9DBE-7ABE-35E5-E67E17FFD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43A9B5-0780-3401-F6F4-8091980064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DEEE7-B24A-758B-6808-F3114249D3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9A0237-105A-5BEA-F34D-BE1E00E8C1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721802-9045-D0EC-E6B8-EB178340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A6B6-9157-4C9B-9F7B-45C1FCBE072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A703BA-2419-7F55-BE1C-AF614B0B5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7ED052-8984-CECD-68BD-D9FFF8E79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A008-AF84-4CA4-8800-77CA5E94E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499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DA6F8-F7BB-DDE4-42ED-E39AF5657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A658E5-1AE1-8B42-F78E-1CDA24C07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A6B6-9157-4C9B-9F7B-45C1FCBE072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79723-17D1-729E-D0D1-6B7CEDDA5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9413E-BE5D-F0D7-2C79-EF398B9E7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A008-AF84-4CA4-8800-77CA5E94E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94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6A84F4-7B69-267E-4E26-8766E1722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A6B6-9157-4C9B-9F7B-45C1FCBE072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3401DE-4C4F-7DC8-FD49-AB19E5713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6007F-3C3E-E94E-61BF-42FCB1412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A008-AF84-4CA4-8800-77CA5E94E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605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C0611-2A9B-FEF2-F7F3-EAD7CB32F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3F1FC-CA0B-CE9B-62C9-69FF8CEB5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024978-B1B1-A032-7E83-49CBBCEB42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99018B-A162-441D-FF6E-5D5E3DC51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A6B6-9157-4C9B-9F7B-45C1FCBE072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D00D08-068C-656A-D69B-D114A2D77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842E5-431B-6AF5-1910-B23B77620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A008-AF84-4CA4-8800-77CA5E94E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677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713FE-754D-C87C-F5C2-03C0F582D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FCEE84-043E-086C-D6F8-67C436C2D3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54B0EB-5346-D6F4-762D-77F3D16C5E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C085FE-507F-3514-96BF-8568562DE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A6B6-9157-4C9B-9F7B-45C1FCBE072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2031F7-CE66-B16D-80FA-7FE89BBA1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462230-9A04-E296-BE18-46208637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A008-AF84-4CA4-8800-77CA5E94E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22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22F3E2-E55A-9942-E559-71C18F9C0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206852-BFB7-10E2-E272-18C0CC6C5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40FA2-ADBB-BFD4-C86B-302CB0C949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12A6B6-9157-4C9B-9F7B-45C1FCBE072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CE557-F3EA-012F-3E05-4F459B5A0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E7F6A-AB98-4349-8D70-68D2A2B04E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76A008-AF84-4CA4-8800-77CA5E94E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483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E6D39-AB64-2924-6D6D-8B188BBB01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20387F-E464-4F5B-C2C5-54EE69EBD5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27E89F-DFEF-0777-2257-A1C9333E5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6000" contrast="-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487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ristian symbol Ichthys, Jesus fish. Vector stock illustration ...">
            <a:extLst>
              <a:ext uri="{FF2B5EF4-FFF2-40B4-BE49-F238E27FC236}">
                <a16:creationId xmlns:a16="http://schemas.microsoft.com/office/drawing/2014/main" id="{AD8D75C3-186D-E4BA-729A-0DE107D9EE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95" t="24589" r="5795" b="27792"/>
          <a:stretch>
            <a:fillRect/>
          </a:stretch>
        </p:blipFill>
        <p:spPr>
          <a:xfrm>
            <a:off x="733425" y="828675"/>
            <a:ext cx="10753725" cy="498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630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hthys Symbol - Meaning of the Christian Fish Sign and Its Historical ...">
            <a:extLst>
              <a:ext uri="{FF2B5EF4-FFF2-40B4-BE49-F238E27FC236}">
                <a16:creationId xmlns:a16="http://schemas.microsoft.com/office/drawing/2014/main" id="{426B224B-3349-5946-3D48-298560A8D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75" y="1373314"/>
            <a:ext cx="10338473" cy="409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46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D1841-081D-2027-E787-33DDC7517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3286E-5730-9472-B3E8-C4355CA75B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5BB38-F65B-0FC9-C1BC-7A0F829A49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F001BE-5061-FE1D-6C0F-FEDC982C5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6000" contrast="-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935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alilee Bible Map – Map of The Sea of Galilee – QIWS">
            <a:extLst>
              <a:ext uri="{FF2B5EF4-FFF2-40B4-BE49-F238E27FC236}">
                <a16:creationId xmlns:a16="http://schemas.microsoft.com/office/drawing/2014/main" id="{485FCA2D-4968-EB48-151A-7FA3FCD7D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425" y="-11380"/>
            <a:ext cx="9185932" cy="686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0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42646-3B6D-5EE6-1C90-9C636E2CE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505B6E-0CA6-DBB9-C4D8-534E18489D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2000" contras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62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7E935-49F5-4692-5052-F23260737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1F83A8-F555-3026-3D29-57D3F6E76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317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98A4E-1898-126A-29D6-FEB28D12C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F4EF18-0AF1-64DF-D988-CE3B044F6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9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29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1B6D3-DDED-2C4C-E3D9-5F7B7ECEF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5FBC58-3451-F42D-0BBA-8B64A9F6F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6000" contrast="-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654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3741</TotalTime>
  <Words>61</Words>
  <Application>Microsoft Office PowerPoint</Application>
  <PresentationFormat>Widescreen</PresentationFormat>
  <Paragraphs>16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Shirley</dc:creator>
  <cp:lastModifiedBy>Jerry Shirley</cp:lastModifiedBy>
  <cp:revision>1</cp:revision>
  <dcterms:created xsi:type="dcterms:W3CDTF">2026-07-28T17:10:22Z</dcterms:created>
  <dcterms:modified xsi:type="dcterms:W3CDTF">2026-07-31T14:50:32Z</dcterms:modified>
</cp:coreProperties>
</file>