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4" r:id="rId2"/>
    <p:sldId id="265" r:id="rId3"/>
    <p:sldId id="266" r:id="rId4"/>
    <p:sldId id="257" r:id="rId5"/>
    <p:sldId id="267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FDF490-9F79-4676-ADB2-EAA1884FDEDE}" v="23" dt="2026-08-07T23:08:25.1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ry Shirley" userId="1f72b37f6c3fea86" providerId="LiveId" clId="{A0363A29-D5B1-48D8-9115-9BA6AC4E618D}"/>
    <pc:docChg chg="custSel addSld delSld modSld">
      <pc:chgData name="Jerry Shirley" userId="1f72b37f6c3fea86" providerId="LiveId" clId="{A0363A29-D5B1-48D8-9115-9BA6AC4E618D}" dt="2026-08-07T23:09:50.432" v="90" actId="115"/>
      <pc:docMkLst>
        <pc:docMk/>
      </pc:docMkLst>
      <pc:sldChg chg="del">
        <pc:chgData name="Jerry Shirley" userId="1f72b37f6c3fea86" providerId="LiveId" clId="{A0363A29-D5B1-48D8-9115-9BA6AC4E618D}" dt="2026-08-07T22:50:13.474" v="11" actId="47"/>
        <pc:sldMkLst>
          <pc:docMk/>
          <pc:sldMk cId="3913535991" sldId="256"/>
        </pc:sldMkLst>
      </pc:sldChg>
      <pc:sldChg chg="addSp mod">
        <pc:chgData name="Jerry Shirley" userId="1f72b37f6c3fea86" providerId="LiveId" clId="{A0363A29-D5B1-48D8-9115-9BA6AC4E618D}" dt="2026-08-07T22:37:49.496" v="0" actId="22"/>
        <pc:sldMkLst>
          <pc:docMk/>
          <pc:sldMk cId="2302623013" sldId="257"/>
        </pc:sldMkLst>
        <pc:picChg chg="add">
          <ac:chgData name="Jerry Shirley" userId="1f72b37f6c3fea86" providerId="LiveId" clId="{A0363A29-D5B1-48D8-9115-9BA6AC4E618D}" dt="2026-08-07T22:37:49.496" v="0" actId="22"/>
          <ac:picMkLst>
            <pc:docMk/>
            <pc:sldMk cId="2302623013" sldId="257"/>
            <ac:picMk id="4" creationId="{82179200-E2F6-0450-60C4-30E8085E9A5D}"/>
          </ac:picMkLst>
        </pc:picChg>
      </pc:sldChg>
      <pc:sldChg chg="addSp mod">
        <pc:chgData name="Jerry Shirley" userId="1f72b37f6c3fea86" providerId="LiveId" clId="{A0363A29-D5B1-48D8-9115-9BA6AC4E618D}" dt="2026-08-07T22:43:30.375" v="1" actId="22"/>
        <pc:sldMkLst>
          <pc:docMk/>
          <pc:sldMk cId="2962159569" sldId="258"/>
        </pc:sldMkLst>
        <pc:picChg chg="add">
          <ac:chgData name="Jerry Shirley" userId="1f72b37f6c3fea86" providerId="LiveId" clId="{A0363A29-D5B1-48D8-9115-9BA6AC4E618D}" dt="2026-08-07T22:43:30.375" v="1" actId="22"/>
          <ac:picMkLst>
            <pc:docMk/>
            <pc:sldMk cId="2962159569" sldId="258"/>
            <ac:picMk id="4" creationId="{860560E3-CEDD-34F0-6305-16A7600FA2EA}"/>
          </ac:picMkLst>
        </pc:picChg>
      </pc:sldChg>
      <pc:sldChg chg="modNotesTx">
        <pc:chgData name="Jerry Shirley" userId="1f72b37f6c3fea86" providerId="LiveId" clId="{A0363A29-D5B1-48D8-9115-9BA6AC4E618D}" dt="2026-08-07T22:50:10.272" v="10" actId="20577"/>
        <pc:sldMkLst>
          <pc:docMk/>
          <pc:sldMk cId="2376654080" sldId="264"/>
        </pc:sldMkLst>
      </pc:sldChg>
      <pc:sldChg chg="addSp new mod">
        <pc:chgData name="Jerry Shirley" userId="1f72b37f6c3fea86" providerId="LiveId" clId="{A0363A29-D5B1-48D8-9115-9BA6AC4E618D}" dt="2026-08-07T23:00:57.786" v="13" actId="22"/>
        <pc:sldMkLst>
          <pc:docMk/>
          <pc:sldMk cId="3779224664" sldId="265"/>
        </pc:sldMkLst>
        <pc:picChg chg="add">
          <ac:chgData name="Jerry Shirley" userId="1f72b37f6c3fea86" providerId="LiveId" clId="{A0363A29-D5B1-48D8-9115-9BA6AC4E618D}" dt="2026-08-07T23:00:57.786" v="13" actId="22"/>
          <ac:picMkLst>
            <pc:docMk/>
            <pc:sldMk cId="3779224664" sldId="265"/>
            <ac:picMk id="3" creationId="{FF4D7624-C232-B364-5B6F-DBEDBDB3DF7C}"/>
          </ac:picMkLst>
        </pc:picChg>
      </pc:sldChg>
      <pc:sldChg chg="addSp modSp add mod addAnim delAnim modAnim modNotesTx">
        <pc:chgData name="Jerry Shirley" userId="1f72b37f6c3fea86" providerId="LiveId" clId="{A0363A29-D5B1-48D8-9115-9BA6AC4E618D}" dt="2026-08-07T23:04:39.994" v="59"/>
        <pc:sldMkLst>
          <pc:docMk/>
          <pc:sldMk cId="1409149926" sldId="266"/>
        </pc:sldMkLst>
        <pc:spChg chg="add mod">
          <ac:chgData name="Jerry Shirley" userId="1f72b37f6c3fea86" providerId="LiveId" clId="{A0363A29-D5B1-48D8-9115-9BA6AC4E618D}" dt="2026-08-07T23:04:02.292" v="41" actId="207"/>
          <ac:spMkLst>
            <pc:docMk/>
            <pc:sldMk cId="1409149926" sldId="266"/>
            <ac:spMk id="4" creationId="{7B4D8691-4161-1706-6810-BDF098A8036A}"/>
          </ac:spMkLst>
        </pc:spChg>
      </pc:sldChg>
      <pc:sldChg chg="addSp modSp add mod modNotesTx">
        <pc:chgData name="Jerry Shirley" userId="1f72b37f6c3fea86" providerId="LiveId" clId="{A0363A29-D5B1-48D8-9115-9BA6AC4E618D}" dt="2026-08-07T23:09:50.432" v="90" actId="115"/>
        <pc:sldMkLst>
          <pc:docMk/>
          <pc:sldMk cId="3582239992" sldId="267"/>
        </pc:sldMkLst>
        <pc:spChg chg="add mod">
          <ac:chgData name="Jerry Shirley" userId="1f72b37f6c3fea86" providerId="LiveId" clId="{A0363A29-D5B1-48D8-9115-9BA6AC4E618D}" dt="2026-08-07T23:09:50.432" v="90" actId="115"/>
          <ac:spMkLst>
            <pc:docMk/>
            <pc:sldMk cId="3582239992" sldId="267"/>
            <ac:spMk id="5" creationId="{D44422DA-4466-FC39-8A47-F2938647F41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7B982A-0C6E-416C-8081-5A3A5A8F104C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2A8A14-60CE-4718-AFA3-6BB1CF06C5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470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beginning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C22ECB-9098-401E-857E-5F6433F2D53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33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ships began to sink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A8A14-60CE-4718-AFA3-6BB1CF06C55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02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9CDF2-F058-BDBF-85D4-BF005E258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D6517E-4BC2-8E6E-E946-94515BB283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E9EF2D-3B46-C4DA-FCD9-1968500DC6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39905B-15B3-A3BD-5D5D-10A11BC64D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A8A14-60CE-4718-AFA3-6BB1CF06C55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379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Simon’s knees buckle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A8A14-60CE-4718-AFA3-6BB1CF06C55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102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01E4B-D4F9-ECFF-8A46-BE5EE68F0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85A763-5B91-75E0-1DEE-9A9D327394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8FD9D9-F287-2430-6C15-A2EFEB30D5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BB87BD-FF4F-C3EA-8661-CD45B4C64B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A8A14-60CE-4718-AFA3-6BB1CF06C55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532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Peter feared that he would be destroyed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A8A14-60CE-4718-AFA3-6BB1CF06C55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070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82086-9D4F-DF58-EC14-535E5762A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23DD8F-60B9-E0BD-A673-78F058A67B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A547D-2FD4-5FE4-D2BB-7BEC5B67E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7E7A5-4826-4C17-8A2A-16EDE606D5BF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2E002-BAE2-0BC9-656F-81602BC8D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C45F2-D66F-FDC6-6BB6-5B01490CF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B30E8-F88C-41ED-9CC9-D1268ACCA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72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69F1C-EE5A-14AE-5FAE-4FE255890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CCF15-5EDB-12FF-F25A-E6C0E4084A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BB129F-9097-3B7B-FBBA-0CBA0E85E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7E7A5-4826-4C17-8A2A-16EDE606D5BF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40F81-C87E-48D4-5389-4E48D9260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90A86F-747B-6D8C-73E6-CDF0CEB1E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B30E8-F88C-41ED-9CC9-D1268ACCA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333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05C98-5447-B628-2166-DEF6799FE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DC4F0-3BCF-3E68-69CD-01FCAAEDD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F2EEA4-EBE1-5007-0C93-ABE16592F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7E7A5-4826-4C17-8A2A-16EDE606D5BF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DB9F8-150C-4F92-EE24-40E17293D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A882F-FD8E-E220-C407-C45A30FBC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B30E8-F88C-41ED-9CC9-D1268ACCA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433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C98DB-2BAF-9FA0-6DEF-F14BD52ED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7714F-C931-A747-9F23-AF539339D3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FFEC37-3FE7-AC93-115A-3747A3795C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3392C9-D305-F3CE-5E7D-2DBA0E86D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7E7A5-4826-4C17-8A2A-16EDE606D5BF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DB3865-7085-8E5F-74DC-15759E159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E58F61-D186-3CAD-7992-B6454D1E7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B30E8-F88C-41ED-9CC9-D1268ACCA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30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C94E7-6D29-F0F7-6836-80E2E1AFB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C88FDD-5D1E-2308-EDF0-6CB967442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D5CEDE-3ED7-25B3-8D84-F1569998AF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FC13C7-7C26-8CC8-59AE-1E7F10ED93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91BC52-1216-76EB-67C2-E9FA5C858F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A4479D-F527-A99F-34FC-21A1280AE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7E7A5-4826-4C17-8A2A-16EDE606D5BF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CB341D-43C8-74B6-89EB-5DDE0C8EA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926A5A-F9FB-E20B-A5CB-C63CBDA19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B30E8-F88C-41ED-9CC9-D1268ACCA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54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C610A-4E13-C6CF-4DA3-F561219AE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03C681-1732-6E18-CBBD-12AC5C203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7E7A5-4826-4C17-8A2A-16EDE606D5BF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13D2FB-0EC6-43B5-30F5-C46CD5A61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AC1B8F-A9B7-CE6B-B903-25BF94D24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B30E8-F88C-41ED-9CC9-D1268ACCA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755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C77BDC-A6C0-0CDD-2794-19C6EA9E8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7E7A5-4826-4C17-8A2A-16EDE606D5BF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53C6A8-A668-E54D-5BFA-FCD0F994C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2D5640-2FEE-C494-8BB3-4E839F6DF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B30E8-F88C-41ED-9CC9-D1268ACCA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770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F8F8D-3A04-704C-FBFB-F9EF5A339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118C0-7824-0F58-E525-5F00A02E1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A29F8-ED2C-BE0E-6CE6-DD8435C43D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C7F451-1053-9BEF-9441-6E33341D0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7E7A5-4826-4C17-8A2A-16EDE606D5BF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8F3C9F-7255-98F2-4E22-71534E4C4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2974BD-37CC-C3DD-2AF6-868D9AC90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B30E8-F88C-41ED-9CC9-D1268ACCA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585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70032-B056-5FAD-ACAD-D76853E44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DF2176-862D-EC8C-7C03-5E01E7ED86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1B7BC-4C4C-4A62-103B-4740C305D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9E0FE7-0263-B769-24D8-B8BDA9327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7E7A5-4826-4C17-8A2A-16EDE606D5BF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775D66-99DD-DBD4-8F5A-FBA39B4F3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AA1C6E-8C16-A758-8640-EB8409795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B30E8-F88C-41ED-9CC9-D1268ACCA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732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2658D-CDE9-FAF1-FB44-32BA6050A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C94E17-6AF9-2021-BB6C-AAADA7D9E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855AF-06FA-D61A-E8C8-96B75F4F7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7E7A5-4826-4C17-8A2A-16EDE606D5BF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AC51E6-5A21-F186-8BBC-6949329CE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F3E7F-C580-4056-620C-275261165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B30E8-F88C-41ED-9CC9-D1268ACCA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060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73F121-F920-E0DA-530F-E55650FC4C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8D235A-6423-6EC4-5E3B-4A23BCAF78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12AAA1-62F4-F15B-5FFE-EDB5B6E8F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7E7A5-4826-4C17-8A2A-16EDE606D5BF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1440AB-BB47-E5E6-77D0-D47107643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B0FEC-D88A-03E7-FBB6-6A8527285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B30E8-F88C-41ED-9CC9-D1268ACCA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437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9B4C24-093C-9B87-5A04-95CA12DC1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748804-D3C5-7EFF-6423-BADBAC057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1017C-8EFE-98DE-FCC5-74BB0486D9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7E7A5-4826-4C17-8A2A-16EDE606D5BF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629CB-23AA-F579-FB90-568E48889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86BF6-A2D0-0580-CEBC-515E783FF6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2B30E8-F88C-41ED-9CC9-D1268ACCA8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529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1B6D3-DDED-2C4C-E3D9-5F7B7ECEF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5FBC58-3451-F42D-0BBA-8B64A9F6F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6000" contrast="-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654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4D7624-C232-B364-5B6F-DBEDBDB3D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24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42A8-BBCC-4355-3CB2-279FEB4A5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AD184F-FD70-CE6B-E693-A955FB452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4D8691-4161-1706-6810-BDF098A8036A}"/>
              </a:ext>
            </a:extLst>
          </p:cNvPr>
          <p:cNvSpPr txBox="1"/>
          <p:nvPr/>
        </p:nvSpPr>
        <p:spPr>
          <a:xfrm>
            <a:off x="395288" y="3429000"/>
            <a:ext cx="11510962" cy="3344634"/>
          </a:xfrm>
          <a:prstGeom prst="rect">
            <a:avLst/>
          </a:prstGeom>
          <a:solidFill>
            <a:schemeClr val="tx1">
              <a:alpha val="62000"/>
            </a:schemeClr>
          </a:solidFill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6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Nehemiah 9:6</a:t>
            </a:r>
            <a:endParaRPr lang="en-US" sz="3600" b="1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6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Thou, even thou, art LORD alone; thou hast made heaven, the heaven of heavens, with all their host, the earth, and all things that are therein, the seas, and all that is therein…</a:t>
            </a:r>
            <a:endParaRPr lang="en-US" sz="3600" b="1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14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4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4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F446DC-35ED-A79C-D3B3-EFD030560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179200-E2F6-0450-60C4-30E8085E9A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623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60C5B-CA22-AEC5-15EB-BAE600FEF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D458B5-E0E9-ACD3-E424-2F1E606A4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7AED27-8A7C-296C-9F30-8C074688EE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4422DA-4466-FC39-8A47-F2938647F411}"/>
              </a:ext>
            </a:extLst>
          </p:cNvPr>
          <p:cNvSpPr txBox="1"/>
          <p:nvPr/>
        </p:nvSpPr>
        <p:spPr>
          <a:xfrm>
            <a:off x="185738" y="4469280"/>
            <a:ext cx="11739562" cy="2255810"/>
          </a:xfrm>
          <a:prstGeom prst="rect">
            <a:avLst/>
          </a:prstGeom>
          <a:solidFill>
            <a:schemeClr val="tx1">
              <a:alpha val="48000"/>
            </a:schemeClr>
          </a:solidFill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Deuteronomy 13:4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Ye shall walk after the LORD your God, and </a:t>
            </a:r>
            <a:r>
              <a:rPr lang="en-US" sz="3200" b="1" u="sng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fear</a:t>
            </a:r>
            <a:r>
              <a:rPr lang="en-US" sz="32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him, and keep his commandments, and obey his voice, and ye shall serve him, and </a:t>
            </a:r>
            <a:r>
              <a:rPr lang="en-US" sz="3200" b="1" u="sng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cleave</a:t>
            </a:r>
            <a:r>
              <a:rPr lang="en-US" sz="32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unto him.</a:t>
            </a:r>
            <a:endParaRPr lang="en-US" sz="3200" b="1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239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D37E62-ECE7-A641-F6C7-1990C6E66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0560E3-CEDD-34F0-6305-16A7600FA2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159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2628</TotalTime>
  <Words>103</Words>
  <Application>Microsoft Office PowerPoint</Application>
  <PresentationFormat>Widescreen</PresentationFormat>
  <Paragraphs>14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Jerry Shirley</dc:creator>
  <cp:lastModifiedBy>Jerry Shirley</cp:lastModifiedBy>
  <cp:revision>2</cp:revision>
  <dcterms:created xsi:type="dcterms:W3CDTF">2026-08-03T17:40:00Z</dcterms:created>
  <dcterms:modified xsi:type="dcterms:W3CDTF">2026-08-07T23:09:57Z</dcterms:modified>
</cp:coreProperties>
</file>