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8" r:id="rId2"/>
    <p:sldId id="259" r:id="rId3"/>
    <p:sldId id="260" r:id="rId4"/>
    <p:sldId id="261" r:id="rId5"/>
    <p:sldId id="262" r:id="rId6"/>
    <p:sldId id="263" r:id="rId7"/>
    <p:sldId id="264" r:id="rId8"/>
    <p:sldId id="265" r:id="rId9"/>
    <p:sldId id="256" r:id="rId10"/>
    <p:sldId id="25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480808-D364-409F-991B-D445CEEB10CC}" v="17" dt="2026-08-07T15:54:08.6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1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ry Shirley" userId="1f72b37f6c3fea86" providerId="LiveId" clId="{A0363A29-D5B1-48D8-9115-9BA6AC4E618D}"/>
    <pc:docChg chg="addSld modSld">
      <pc:chgData name="Jerry Shirley" userId="1f72b37f6c3fea86" providerId="LiveId" clId="{A0363A29-D5B1-48D8-9115-9BA6AC4E618D}" dt="2026-08-07T22:40:55.586" v="141" actId="1076"/>
      <pc:docMkLst>
        <pc:docMk/>
      </pc:docMkLst>
      <pc:sldChg chg="addSp mod">
        <pc:chgData name="Jerry Shirley" userId="1f72b37f6c3fea86" providerId="LiveId" clId="{A0363A29-D5B1-48D8-9115-9BA6AC4E618D}" dt="2026-08-07T22:39:43.670" v="135" actId="22"/>
        <pc:sldMkLst>
          <pc:docMk/>
          <pc:sldMk cId="308039202" sldId="256"/>
        </pc:sldMkLst>
        <pc:picChg chg="add">
          <ac:chgData name="Jerry Shirley" userId="1f72b37f6c3fea86" providerId="LiveId" clId="{A0363A29-D5B1-48D8-9115-9BA6AC4E618D}" dt="2026-08-07T22:39:43.670" v="135" actId="22"/>
          <ac:picMkLst>
            <pc:docMk/>
            <pc:sldMk cId="308039202" sldId="256"/>
            <ac:picMk id="7" creationId="{3864908C-AFEA-6751-81DD-EB29A58BEAD4}"/>
          </ac:picMkLst>
        </pc:picChg>
      </pc:sldChg>
      <pc:sldChg chg="addSp modSp add mod">
        <pc:chgData name="Jerry Shirley" userId="1f72b37f6c3fea86" providerId="LiveId" clId="{A0363A29-D5B1-48D8-9115-9BA6AC4E618D}" dt="2026-08-07T22:40:55.586" v="141" actId="1076"/>
        <pc:sldMkLst>
          <pc:docMk/>
          <pc:sldMk cId="3716535266" sldId="257"/>
        </pc:sldMkLst>
        <pc:spChg chg="add mod">
          <ac:chgData name="Jerry Shirley" userId="1f72b37f6c3fea86" providerId="LiveId" clId="{A0363A29-D5B1-48D8-9115-9BA6AC4E618D}" dt="2026-08-07T22:40:55.586" v="141" actId="1076"/>
          <ac:spMkLst>
            <pc:docMk/>
            <pc:sldMk cId="3716535266" sldId="257"/>
            <ac:spMk id="3" creationId="{B7053365-0F39-1E0C-77CA-60A9FB7D2D07}"/>
          </ac:spMkLst>
        </pc:spChg>
        <pc:picChg chg="add ord">
          <ac:chgData name="Jerry Shirley" userId="1f72b37f6c3fea86" providerId="LiveId" clId="{A0363A29-D5B1-48D8-9115-9BA6AC4E618D}" dt="2026-08-07T22:40:00.214" v="137" actId="171"/>
          <ac:picMkLst>
            <pc:docMk/>
            <pc:sldMk cId="3716535266" sldId="257"/>
            <ac:picMk id="6" creationId="{8A584307-A60D-7E09-5F92-351F648FC3CC}"/>
          </ac:picMkLst>
        </pc:picChg>
      </pc:sldChg>
      <pc:sldChg chg="addSp modSp new mod modNotesTx">
        <pc:chgData name="Jerry Shirley" userId="1f72b37f6c3fea86" providerId="LiveId" clId="{A0363A29-D5B1-48D8-9115-9BA6AC4E618D}" dt="2026-08-07T15:31:36.186" v="18" actId="20577"/>
        <pc:sldMkLst>
          <pc:docMk/>
          <pc:sldMk cId="1869138965" sldId="258"/>
        </pc:sldMkLst>
        <pc:picChg chg="add mod">
          <ac:chgData name="Jerry Shirley" userId="1f72b37f6c3fea86" providerId="LiveId" clId="{A0363A29-D5B1-48D8-9115-9BA6AC4E618D}" dt="2026-08-07T15:31:13.327" v="5" actId="14100"/>
          <ac:picMkLst>
            <pc:docMk/>
            <pc:sldMk cId="1869138965" sldId="258"/>
            <ac:picMk id="2" creationId="{8BCBB223-7CBF-D175-C77A-AB4F15FA33E2}"/>
          </ac:picMkLst>
        </pc:picChg>
      </pc:sldChg>
      <pc:sldChg chg="addSp modSp new mod">
        <pc:chgData name="Jerry Shirley" userId="1f72b37f6c3fea86" providerId="LiveId" clId="{A0363A29-D5B1-48D8-9115-9BA6AC4E618D}" dt="2026-08-07T15:34:31.473" v="25" actId="14100"/>
        <pc:sldMkLst>
          <pc:docMk/>
          <pc:sldMk cId="2090072289" sldId="259"/>
        </pc:sldMkLst>
        <pc:picChg chg="add mod modCrop">
          <ac:chgData name="Jerry Shirley" userId="1f72b37f6c3fea86" providerId="LiveId" clId="{A0363A29-D5B1-48D8-9115-9BA6AC4E618D}" dt="2026-08-07T15:34:31.473" v="25" actId="14100"/>
          <ac:picMkLst>
            <pc:docMk/>
            <pc:sldMk cId="2090072289" sldId="259"/>
            <ac:picMk id="2" creationId="{1E74E4E6-93F4-AED2-B6A4-3336CAE99226}"/>
          </ac:picMkLst>
        </pc:picChg>
      </pc:sldChg>
      <pc:sldChg chg="addSp modSp add mod modNotesTx">
        <pc:chgData name="Jerry Shirley" userId="1f72b37f6c3fea86" providerId="LiveId" clId="{A0363A29-D5B1-48D8-9115-9BA6AC4E618D}" dt="2026-08-07T15:52:43.289" v="104" actId="20577"/>
        <pc:sldMkLst>
          <pc:docMk/>
          <pc:sldMk cId="2759002079" sldId="260"/>
        </pc:sldMkLst>
        <pc:spChg chg="add mod">
          <ac:chgData name="Jerry Shirley" userId="1f72b37f6c3fea86" providerId="LiveId" clId="{A0363A29-D5B1-48D8-9115-9BA6AC4E618D}" dt="2026-08-07T15:47:28.978" v="75" actId="20577"/>
          <ac:spMkLst>
            <pc:docMk/>
            <pc:sldMk cId="2759002079" sldId="260"/>
            <ac:spMk id="4" creationId="{C9EC3E6B-6276-7F7A-2F22-9DA52A65F46B}"/>
          </ac:spMkLst>
        </pc:spChg>
      </pc:sldChg>
      <pc:sldChg chg="modSp add mod modNotesTx">
        <pc:chgData name="Jerry Shirley" userId="1f72b37f6c3fea86" providerId="LiveId" clId="{A0363A29-D5B1-48D8-9115-9BA6AC4E618D}" dt="2026-08-07T15:52:38.153" v="103" actId="20577"/>
        <pc:sldMkLst>
          <pc:docMk/>
          <pc:sldMk cId="116930223" sldId="261"/>
        </pc:sldMkLst>
        <pc:spChg chg="mod">
          <ac:chgData name="Jerry Shirley" userId="1f72b37f6c3fea86" providerId="LiveId" clId="{A0363A29-D5B1-48D8-9115-9BA6AC4E618D}" dt="2026-08-07T15:46:27.644" v="66" actId="1076"/>
          <ac:spMkLst>
            <pc:docMk/>
            <pc:sldMk cId="116930223" sldId="261"/>
            <ac:spMk id="4" creationId="{3EA5AE3F-B3B8-B5AC-AD99-5CE018175BE7}"/>
          </ac:spMkLst>
        </pc:spChg>
      </pc:sldChg>
      <pc:sldChg chg="modSp add mod modNotesTx">
        <pc:chgData name="Jerry Shirley" userId="1f72b37f6c3fea86" providerId="LiveId" clId="{A0363A29-D5B1-48D8-9115-9BA6AC4E618D}" dt="2026-08-07T15:52:34.874" v="102" actId="20577"/>
        <pc:sldMkLst>
          <pc:docMk/>
          <pc:sldMk cId="2000189871" sldId="262"/>
        </pc:sldMkLst>
        <pc:spChg chg="mod">
          <ac:chgData name="Jerry Shirley" userId="1f72b37f6c3fea86" providerId="LiveId" clId="{A0363A29-D5B1-48D8-9115-9BA6AC4E618D}" dt="2026-08-07T15:47:05.315" v="74" actId="1076"/>
          <ac:spMkLst>
            <pc:docMk/>
            <pc:sldMk cId="2000189871" sldId="262"/>
            <ac:spMk id="4" creationId="{0B096A43-1F7F-DF9D-468D-A01F4C58293D}"/>
          </ac:spMkLst>
        </pc:spChg>
      </pc:sldChg>
      <pc:sldChg chg="modSp add mod modNotesTx">
        <pc:chgData name="Jerry Shirley" userId="1f72b37f6c3fea86" providerId="LiveId" clId="{A0363A29-D5B1-48D8-9115-9BA6AC4E618D}" dt="2026-08-07T15:52:31.897" v="101" actId="20577"/>
        <pc:sldMkLst>
          <pc:docMk/>
          <pc:sldMk cId="2121389313" sldId="263"/>
        </pc:sldMkLst>
        <pc:spChg chg="mod">
          <ac:chgData name="Jerry Shirley" userId="1f72b37f6c3fea86" providerId="LiveId" clId="{A0363A29-D5B1-48D8-9115-9BA6AC4E618D}" dt="2026-08-07T15:47:48.779" v="82" actId="1076"/>
          <ac:spMkLst>
            <pc:docMk/>
            <pc:sldMk cId="2121389313" sldId="263"/>
            <ac:spMk id="4" creationId="{FA28EB9A-46BC-D74A-4B11-61A0B363779A}"/>
          </ac:spMkLst>
        </pc:spChg>
      </pc:sldChg>
      <pc:sldChg chg="modSp add mod modNotesTx">
        <pc:chgData name="Jerry Shirley" userId="1f72b37f6c3fea86" providerId="LiveId" clId="{A0363A29-D5B1-48D8-9115-9BA6AC4E618D}" dt="2026-08-07T15:52:28.966" v="100" actId="20577"/>
        <pc:sldMkLst>
          <pc:docMk/>
          <pc:sldMk cId="3755576354" sldId="264"/>
        </pc:sldMkLst>
        <pc:spChg chg="mod">
          <ac:chgData name="Jerry Shirley" userId="1f72b37f6c3fea86" providerId="LiveId" clId="{A0363A29-D5B1-48D8-9115-9BA6AC4E618D}" dt="2026-08-07T15:48:14.996" v="88" actId="20577"/>
          <ac:spMkLst>
            <pc:docMk/>
            <pc:sldMk cId="3755576354" sldId="264"/>
            <ac:spMk id="4" creationId="{4928CDE1-99C4-60AD-5F45-36DD246FFC7D}"/>
          </ac:spMkLst>
        </pc:spChg>
      </pc:sldChg>
      <pc:sldChg chg="addSp modSp new mod">
        <pc:chgData name="Jerry Shirley" userId="1f72b37f6c3fea86" providerId="LiveId" clId="{A0363A29-D5B1-48D8-9115-9BA6AC4E618D}" dt="2026-08-07T15:51:46.555" v="99" actId="14100"/>
        <pc:sldMkLst>
          <pc:docMk/>
          <pc:sldMk cId="2514238455" sldId="265"/>
        </pc:sldMkLst>
        <pc:picChg chg="add mod modCrop">
          <ac:chgData name="Jerry Shirley" userId="1f72b37f6c3fea86" providerId="LiveId" clId="{A0363A29-D5B1-48D8-9115-9BA6AC4E618D}" dt="2026-08-07T15:51:46.555" v="99" actId="14100"/>
          <ac:picMkLst>
            <pc:docMk/>
            <pc:sldMk cId="2514238455" sldId="265"/>
            <ac:picMk id="2" creationId="{51E33355-BFC9-6AA3-1C33-26DEDC133D2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42AAF7-F8F4-418D-B515-221B095E44A6}"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7A51EB-57C1-4CA4-80DF-7E2B160A393E}" type="slidenum">
              <a:rPr lang="en-US" smtClean="0"/>
              <a:t>‹#›</a:t>
            </a:fld>
            <a:endParaRPr lang="en-US"/>
          </a:p>
        </p:txBody>
      </p:sp>
    </p:spTree>
    <p:extLst>
      <p:ext uri="{BB962C8B-B14F-4D97-AF65-F5344CB8AC3E}">
        <p14:creationId xmlns:p14="http://schemas.microsoft.com/office/powerpoint/2010/main" val="2501782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beginning</a:t>
            </a:r>
          </a:p>
        </p:txBody>
      </p:sp>
      <p:sp>
        <p:nvSpPr>
          <p:cNvPr id="4" name="Slide Number Placeholder 3"/>
          <p:cNvSpPr>
            <a:spLocks noGrp="1"/>
          </p:cNvSpPr>
          <p:nvPr>
            <p:ph type="sldNum" sz="quarter" idx="5"/>
          </p:nvPr>
        </p:nvSpPr>
        <p:spPr/>
        <p:txBody>
          <a:bodyPr/>
          <a:lstStyle/>
          <a:p>
            <a:fld id="{E77A51EB-57C1-4CA4-80DF-7E2B160A393E}" type="slidenum">
              <a:rPr lang="en-US" smtClean="0"/>
              <a:t>1</a:t>
            </a:fld>
            <a:endParaRPr lang="en-US"/>
          </a:p>
        </p:txBody>
      </p:sp>
    </p:spTree>
    <p:extLst>
      <p:ext uri="{BB962C8B-B14F-4D97-AF65-F5344CB8AC3E}">
        <p14:creationId xmlns:p14="http://schemas.microsoft.com/office/powerpoint/2010/main" val="1343297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lamp to our feet </a:t>
            </a:r>
            <a:endParaRPr lang="en-US" dirty="0"/>
          </a:p>
        </p:txBody>
      </p:sp>
      <p:sp>
        <p:nvSpPr>
          <p:cNvPr id="4" name="Slide Number Placeholder 3"/>
          <p:cNvSpPr>
            <a:spLocks noGrp="1"/>
          </p:cNvSpPr>
          <p:nvPr>
            <p:ph type="sldNum" sz="quarter" idx="5"/>
          </p:nvPr>
        </p:nvSpPr>
        <p:spPr/>
        <p:txBody>
          <a:bodyPr/>
          <a:lstStyle/>
          <a:p>
            <a:fld id="{E77A51EB-57C1-4CA4-80DF-7E2B160A393E}" type="slidenum">
              <a:rPr lang="en-US" smtClean="0"/>
              <a:t>2</a:t>
            </a:fld>
            <a:endParaRPr lang="en-US"/>
          </a:p>
        </p:txBody>
      </p:sp>
    </p:spTree>
    <p:extLst>
      <p:ext uri="{BB962C8B-B14F-4D97-AF65-F5344CB8AC3E}">
        <p14:creationId xmlns:p14="http://schemas.microsoft.com/office/powerpoint/2010/main" val="2614100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3C8A6-692F-F091-0F21-20BB2442C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C291FC-03AB-5994-9CA0-6E94E08496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AB89BD-8F90-6ED8-9D6B-C53019BA11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03706F-217D-8D31-9A40-3463C49C8D49}"/>
              </a:ext>
            </a:extLst>
          </p:cNvPr>
          <p:cNvSpPr>
            <a:spLocks noGrp="1"/>
          </p:cNvSpPr>
          <p:nvPr>
            <p:ph type="sldNum" sz="quarter" idx="5"/>
          </p:nvPr>
        </p:nvSpPr>
        <p:spPr/>
        <p:txBody>
          <a:bodyPr/>
          <a:lstStyle/>
          <a:p>
            <a:fld id="{E77A51EB-57C1-4CA4-80DF-7E2B160A393E}" type="slidenum">
              <a:rPr lang="en-US" smtClean="0"/>
              <a:t>3</a:t>
            </a:fld>
            <a:endParaRPr lang="en-US"/>
          </a:p>
        </p:txBody>
      </p:sp>
    </p:spTree>
    <p:extLst>
      <p:ext uri="{BB962C8B-B14F-4D97-AF65-F5344CB8AC3E}">
        <p14:creationId xmlns:p14="http://schemas.microsoft.com/office/powerpoint/2010/main" val="3555111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41F91-9B1B-AE06-0A85-604A9D98C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419097-2463-C4A2-ACFF-24EE1B3C6C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608721-977F-A486-A169-22DE20BC96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44AFA3-7D05-0643-F242-63910FDF7042}"/>
              </a:ext>
            </a:extLst>
          </p:cNvPr>
          <p:cNvSpPr>
            <a:spLocks noGrp="1"/>
          </p:cNvSpPr>
          <p:nvPr>
            <p:ph type="sldNum" sz="quarter" idx="5"/>
          </p:nvPr>
        </p:nvSpPr>
        <p:spPr/>
        <p:txBody>
          <a:bodyPr/>
          <a:lstStyle/>
          <a:p>
            <a:fld id="{E77A51EB-57C1-4CA4-80DF-7E2B160A393E}" type="slidenum">
              <a:rPr lang="en-US" smtClean="0"/>
              <a:t>4</a:t>
            </a:fld>
            <a:endParaRPr lang="en-US"/>
          </a:p>
        </p:txBody>
      </p:sp>
    </p:spTree>
    <p:extLst>
      <p:ext uri="{BB962C8B-B14F-4D97-AF65-F5344CB8AC3E}">
        <p14:creationId xmlns:p14="http://schemas.microsoft.com/office/powerpoint/2010/main" val="2055215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53C4B-6A2F-FA16-857A-0E6DB29297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A7D1B-FE9D-AAF2-8B7D-628E4CFB4A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6D2373-7ACC-FEA0-07AE-76740D0296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95F5F0-91FB-99A8-0B3B-E4B6D5CDF017}"/>
              </a:ext>
            </a:extLst>
          </p:cNvPr>
          <p:cNvSpPr>
            <a:spLocks noGrp="1"/>
          </p:cNvSpPr>
          <p:nvPr>
            <p:ph type="sldNum" sz="quarter" idx="5"/>
          </p:nvPr>
        </p:nvSpPr>
        <p:spPr/>
        <p:txBody>
          <a:bodyPr/>
          <a:lstStyle/>
          <a:p>
            <a:fld id="{E77A51EB-57C1-4CA4-80DF-7E2B160A393E}" type="slidenum">
              <a:rPr lang="en-US" smtClean="0"/>
              <a:t>5</a:t>
            </a:fld>
            <a:endParaRPr lang="en-US"/>
          </a:p>
        </p:txBody>
      </p:sp>
    </p:spTree>
    <p:extLst>
      <p:ext uri="{BB962C8B-B14F-4D97-AF65-F5344CB8AC3E}">
        <p14:creationId xmlns:p14="http://schemas.microsoft.com/office/powerpoint/2010/main" val="3197949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E3616-7D4B-33FC-2D43-9A9AFF2CAD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D08FC4-45CB-E865-E6CB-C715497C55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F26CB-714B-BEBB-348E-B9AE7D5956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D4EB39-A794-2D50-38B2-D0025F484BAA}"/>
              </a:ext>
            </a:extLst>
          </p:cNvPr>
          <p:cNvSpPr>
            <a:spLocks noGrp="1"/>
          </p:cNvSpPr>
          <p:nvPr>
            <p:ph type="sldNum" sz="quarter" idx="5"/>
          </p:nvPr>
        </p:nvSpPr>
        <p:spPr/>
        <p:txBody>
          <a:bodyPr/>
          <a:lstStyle/>
          <a:p>
            <a:fld id="{E77A51EB-57C1-4CA4-80DF-7E2B160A393E}" type="slidenum">
              <a:rPr lang="en-US" smtClean="0"/>
              <a:t>6</a:t>
            </a:fld>
            <a:endParaRPr lang="en-US"/>
          </a:p>
        </p:txBody>
      </p:sp>
    </p:spTree>
    <p:extLst>
      <p:ext uri="{BB962C8B-B14F-4D97-AF65-F5344CB8AC3E}">
        <p14:creationId xmlns:p14="http://schemas.microsoft.com/office/powerpoint/2010/main" val="2304189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2B1CC-E6E4-E0A4-92E8-41A3D1BE6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4EEAAB-9D1A-E3DC-18D0-EB52DB9A62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93B6B7-3195-141C-0A56-27056700F1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F17B46-CD20-4610-5D14-E2E7D15335C8}"/>
              </a:ext>
            </a:extLst>
          </p:cNvPr>
          <p:cNvSpPr>
            <a:spLocks noGrp="1"/>
          </p:cNvSpPr>
          <p:nvPr>
            <p:ph type="sldNum" sz="quarter" idx="5"/>
          </p:nvPr>
        </p:nvSpPr>
        <p:spPr/>
        <p:txBody>
          <a:bodyPr/>
          <a:lstStyle/>
          <a:p>
            <a:fld id="{E77A51EB-57C1-4CA4-80DF-7E2B160A393E}" type="slidenum">
              <a:rPr lang="en-US" smtClean="0"/>
              <a:t>7</a:t>
            </a:fld>
            <a:endParaRPr lang="en-US"/>
          </a:p>
        </p:txBody>
      </p:sp>
    </p:spTree>
    <p:extLst>
      <p:ext uri="{BB962C8B-B14F-4D97-AF65-F5344CB8AC3E}">
        <p14:creationId xmlns:p14="http://schemas.microsoft.com/office/powerpoint/2010/main" val="3833959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roll up the scroll </a:t>
            </a:r>
            <a:endParaRPr lang="en-US" dirty="0"/>
          </a:p>
        </p:txBody>
      </p:sp>
      <p:sp>
        <p:nvSpPr>
          <p:cNvPr id="4" name="Slide Number Placeholder 3"/>
          <p:cNvSpPr>
            <a:spLocks noGrp="1"/>
          </p:cNvSpPr>
          <p:nvPr>
            <p:ph type="sldNum" sz="quarter" idx="5"/>
          </p:nvPr>
        </p:nvSpPr>
        <p:spPr/>
        <p:txBody>
          <a:bodyPr/>
          <a:lstStyle/>
          <a:p>
            <a:fld id="{E77A51EB-57C1-4CA4-80DF-7E2B160A393E}" type="slidenum">
              <a:rPr lang="en-US" smtClean="0"/>
              <a:t>8</a:t>
            </a:fld>
            <a:endParaRPr lang="en-US"/>
          </a:p>
        </p:txBody>
      </p:sp>
    </p:spTree>
    <p:extLst>
      <p:ext uri="{BB962C8B-B14F-4D97-AF65-F5344CB8AC3E}">
        <p14:creationId xmlns:p14="http://schemas.microsoft.com/office/powerpoint/2010/main" val="4275115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Two other angels</a:t>
            </a:r>
            <a:endParaRPr lang="en-US" dirty="0"/>
          </a:p>
        </p:txBody>
      </p:sp>
      <p:sp>
        <p:nvSpPr>
          <p:cNvPr id="4" name="Slide Number Placeholder 3"/>
          <p:cNvSpPr>
            <a:spLocks noGrp="1"/>
          </p:cNvSpPr>
          <p:nvPr>
            <p:ph type="sldNum" sz="quarter" idx="5"/>
          </p:nvPr>
        </p:nvSpPr>
        <p:spPr/>
        <p:txBody>
          <a:bodyPr/>
          <a:lstStyle/>
          <a:p>
            <a:fld id="{E77A51EB-57C1-4CA4-80DF-7E2B160A393E}" type="slidenum">
              <a:rPr lang="en-US" smtClean="0"/>
              <a:t>9</a:t>
            </a:fld>
            <a:endParaRPr lang="en-US"/>
          </a:p>
        </p:txBody>
      </p:sp>
    </p:spTree>
    <p:extLst>
      <p:ext uri="{BB962C8B-B14F-4D97-AF65-F5344CB8AC3E}">
        <p14:creationId xmlns:p14="http://schemas.microsoft.com/office/powerpoint/2010/main" val="226498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D386F-4A25-198E-BDA5-6344C90F28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45AB5F-C2D2-A468-2D8B-BD3EFECD8C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A95876-243F-1335-49BB-2F880F628686}"/>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5" name="Footer Placeholder 4">
            <a:extLst>
              <a:ext uri="{FF2B5EF4-FFF2-40B4-BE49-F238E27FC236}">
                <a16:creationId xmlns:a16="http://schemas.microsoft.com/office/drawing/2014/main" id="{D8858229-A8C0-4A4C-573F-CC1D67A54E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5E8428-7E46-961C-BBE6-4B8F41A5F308}"/>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2303835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9F1EC-CFEB-67AF-BBDC-784625EBC7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D54A4C-A17B-1F13-9E67-375A89C1E7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CB20A1-3901-DBBA-CF54-EBA02025E839}"/>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5" name="Footer Placeholder 4">
            <a:extLst>
              <a:ext uri="{FF2B5EF4-FFF2-40B4-BE49-F238E27FC236}">
                <a16:creationId xmlns:a16="http://schemas.microsoft.com/office/drawing/2014/main" id="{C354A2C7-6DB7-DC11-182D-940656DD7C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20D6B3-DE17-1354-4399-42113AE818ED}"/>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69870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DD161C-6EBA-A5C6-B3E9-23454E6130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736016-C7B6-749A-4609-6B2097A38A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CE1DBB-503E-D745-ECD3-DC9C87A5BAF3}"/>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5" name="Footer Placeholder 4">
            <a:extLst>
              <a:ext uri="{FF2B5EF4-FFF2-40B4-BE49-F238E27FC236}">
                <a16:creationId xmlns:a16="http://schemas.microsoft.com/office/drawing/2014/main" id="{3173BD81-0C5D-9AE6-5DF7-AF7C26BB6F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C10049-3E3D-B791-0B4D-7040994E2E98}"/>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800052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B5DCF-53EC-2154-D951-F9289CFB4E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EBC8C8-1E1B-5537-1D6D-73DB154788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7D35A1-8F26-37FB-963C-0E185460B2C6}"/>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5" name="Footer Placeholder 4">
            <a:extLst>
              <a:ext uri="{FF2B5EF4-FFF2-40B4-BE49-F238E27FC236}">
                <a16:creationId xmlns:a16="http://schemas.microsoft.com/office/drawing/2014/main" id="{18CE2CF4-4FA4-EA68-7788-BB5163FEB7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E7CA4A-6B92-258C-9E67-484F48C372E6}"/>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3157840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BC237-AA78-6F11-B3DB-E34B000847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92EE1-85B1-6D4D-86CF-46823E116C6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3F5655-8902-3D86-46F9-6FC0A08BDDD4}"/>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5" name="Footer Placeholder 4">
            <a:extLst>
              <a:ext uri="{FF2B5EF4-FFF2-40B4-BE49-F238E27FC236}">
                <a16:creationId xmlns:a16="http://schemas.microsoft.com/office/drawing/2014/main" id="{C9084032-1C74-C8DA-FE34-A23A44B166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4BC624-8A86-256F-2B35-C0B977102795}"/>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1039217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E98E1-595A-9FAE-A71B-087B908E1C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293851-07AE-0A09-1494-A4C916AB4E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09120A-7D10-276D-AD8A-F41FF0B7AB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075BDF-92A5-60AE-7996-26A8B12DDF38}"/>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6" name="Footer Placeholder 5">
            <a:extLst>
              <a:ext uri="{FF2B5EF4-FFF2-40B4-BE49-F238E27FC236}">
                <a16:creationId xmlns:a16="http://schemas.microsoft.com/office/drawing/2014/main" id="{745D8FA0-463D-7DBC-F7BF-8D4AF0E6F4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66A493-C517-FCB6-7CE5-2329A1DEF9FA}"/>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1072165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A9099-3E5C-8F76-D814-4E0F4953BC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9A4188-A6DA-F462-5709-327ACC4436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ECED73-2A6A-AECF-4810-F43D08011A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3AC5D2-4198-F756-F9BA-2B19F427F6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2A6256-C9DB-D6C3-6A0B-6A18577A85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DE890C-6636-D08A-2189-2F5B86246868}"/>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8" name="Footer Placeholder 7">
            <a:extLst>
              <a:ext uri="{FF2B5EF4-FFF2-40B4-BE49-F238E27FC236}">
                <a16:creationId xmlns:a16="http://schemas.microsoft.com/office/drawing/2014/main" id="{2A40BD88-C2C6-BEE4-4B3D-D2A1DFE271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B433D6-29AC-E6BD-6EBB-68194293E74E}"/>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3591355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BF83C-13B8-CA33-1937-CF29EABFA6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0F139A-F484-88A8-7932-291FC5F2D057}"/>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4" name="Footer Placeholder 3">
            <a:extLst>
              <a:ext uri="{FF2B5EF4-FFF2-40B4-BE49-F238E27FC236}">
                <a16:creationId xmlns:a16="http://schemas.microsoft.com/office/drawing/2014/main" id="{8CB76F3F-86F6-EFF5-3E7C-68A257EB3B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BD4383E-44C0-C99C-DD3C-CFC7E91B0ADF}"/>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2916271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32FD4F-3716-786E-F93E-8FB9B1E81239}"/>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3" name="Footer Placeholder 2">
            <a:extLst>
              <a:ext uri="{FF2B5EF4-FFF2-40B4-BE49-F238E27FC236}">
                <a16:creationId xmlns:a16="http://schemas.microsoft.com/office/drawing/2014/main" id="{19A1C1EC-1D93-4CE3-45C5-098ABF10ED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74A255-3195-5702-8B7C-7B1FBD898CF8}"/>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1722599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3991D-BB4F-3AF4-0DB3-302D0FA52F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A1C5EC-3475-5983-B2C9-1C4FE76701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0CE199-7DE2-59BB-1D53-906FABEB69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80EF71-7B76-A496-E37C-C13EF78E1C06}"/>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6" name="Footer Placeholder 5">
            <a:extLst>
              <a:ext uri="{FF2B5EF4-FFF2-40B4-BE49-F238E27FC236}">
                <a16:creationId xmlns:a16="http://schemas.microsoft.com/office/drawing/2014/main" id="{4E7250F1-C048-0016-8F1F-E5DDA3C447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CFEE11-236D-E888-2AF8-D88BEA1A3220}"/>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1881016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2F6C1-374F-BC14-6EBF-569B74F88D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22547E-19FE-D0F5-51E1-77BC7D3513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479188-A288-461D-45BC-2B6EEE0747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40013F-686C-D834-FF54-5F88B8769601}"/>
              </a:ext>
            </a:extLst>
          </p:cNvPr>
          <p:cNvSpPr>
            <a:spLocks noGrp="1"/>
          </p:cNvSpPr>
          <p:nvPr>
            <p:ph type="dt" sz="half" idx="10"/>
          </p:nvPr>
        </p:nvSpPr>
        <p:spPr/>
        <p:txBody>
          <a:bodyPr/>
          <a:lstStyle/>
          <a:p>
            <a:fld id="{E7E7262F-4EA7-47F5-8353-C1244D6E1247}" type="datetimeFigureOut">
              <a:rPr lang="en-US" smtClean="0"/>
              <a:t>8/7/2026</a:t>
            </a:fld>
            <a:endParaRPr lang="en-US"/>
          </a:p>
        </p:txBody>
      </p:sp>
      <p:sp>
        <p:nvSpPr>
          <p:cNvPr id="6" name="Footer Placeholder 5">
            <a:extLst>
              <a:ext uri="{FF2B5EF4-FFF2-40B4-BE49-F238E27FC236}">
                <a16:creationId xmlns:a16="http://schemas.microsoft.com/office/drawing/2014/main" id="{28212D34-BAAB-4F7E-B99F-430BF618E5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ADAD7C-B3D0-64E0-BB33-B1A76E1C8DB0}"/>
              </a:ext>
            </a:extLst>
          </p:cNvPr>
          <p:cNvSpPr>
            <a:spLocks noGrp="1"/>
          </p:cNvSpPr>
          <p:nvPr>
            <p:ph type="sldNum" sz="quarter" idx="12"/>
          </p:nvPr>
        </p:nvSpPr>
        <p:spPr/>
        <p:txBody>
          <a:bodyPr/>
          <a:lstStyle/>
          <a:p>
            <a:fld id="{8998924A-C572-414A-9ED1-C2FBA26D178E}" type="slidenum">
              <a:rPr lang="en-US" smtClean="0"/>
              <a:t>‹#›</a:t>
            </a:fld>
            <a:endParaRPr lang="en-US"/>
          </a:p>
        </p:txBody>
      </p:sp>
    </p:spTree>
    <p:extLst>
      <p:ext uri="{BB962C8B-B14F-4D97-AF65-F5344CB8AC3E}">
        <p14:creationId xmlns:p14="http://schemas.microsoft.com/office/powerpoint/2010/main" val="3162985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3AF360-81DD-78A7-454A-897DD8CF7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6954D1-0579-16AC-C133-11040A2614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B1D72F-1C8C-8C6B-80B6-23D61F7AC7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7E7262F-4EA7-47F5-8353-C1244D6E1247}" type="datetimeFigureOut">
              <a:rPr lang="en-US" smtClean="0"/>
              <a:t>8/7/2026</a:t>
            </a:fld>
            <a:endParaRPr lang="en-US"/>
          </a:p>
        </p:txBody>
      </p:sp>
      <p:sp>
        <p:nvSpPr>
          <p:cNvPr id="5" name="Footer Placeholder 4">
            <a:extLst>
              <a:ext uri="{FF2B5EF4-FFF2-40B4-BE49-F238E27FC236}">
                <a16:creationId xmlns:a16="http://schemas.microsoft.com/office/drawing/2014/main" id="{DE7AF15B-05A9-2294-8CA4-068F2EE278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9D9F3C7-3468-8AC2-6397-68750747D0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98924A-C572-414A-9ED1-C2FBA26D178E}" type="slidenum">
              <a:rPr lang="en-US" smtClean="0"/>
              <a:t>‹#›</a:t>
            </a:fld>
            <a:endParaRPr lang="en-US"/>
          </a:p>
        </p:txBody>
      </p:sp>
    </p:spTree>
    <p:extLst>
      <p:ext uri="{BB962C8B-B14F-4D97-AF65-F5344CB8AC3E}">
        <p14:creationId xmlns:p14="http://schemas.microsoft.com/office/powerpoint/2010/main" val="2762097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rystal Ball Future">
            <a:extLst>
              <a:ext uri="{FF2B5EF4-FFF2-40B4-BE49-F238E27FC236}">
                <a16:creationId xmlns:a16="http://schemas.microsoft.com/office/drawing/2014/main" id="{8BCBB223-7CBF-D175-C77A-AB4F15FA33E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69138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A4F92-3BB7-45EE-92EC-DED0C06F43A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EF71D84-090A-8D20-22A7-8109B0E72731}"/>
              </a:ext>
            </a:extLst>
          </p:cNvPr>
          <p:cNvPicPr>
            <a:picLocks noChangeAspect="1"/>
          </p:cNvPicPr>
          <p:nvPr/>
        </p:nvPicPr>
        <p:blipFill>
          <a:blip r:embed="rId2"/>
          <a:stretch>
            <a:fillRect/>
          </a:stretch>
        </p:blipFill>
        <p:spPr>
          <a:xfrm>
            <a:off x="3239" y="0"/>
            <a:ext cx="12185522" cy="6858000"/>
          </a:xfrm>
          <a:prstGeom prst="rect">
            <a:avLst/>
          </a:prstGeom>
        </p:spPr>
      </p:pic>
      <p:pic>
        <p:nvPicPr>
          <p:cNvPr id="6" name="Picture 5">
            <a:extLst>
              <a:ext uri="{FF2B5EF4-FFF2-40B4-BE49-F238E27FC236}">
                <a16:creationId xmlns:a16="http://schemas.microsoft.com/office/drawing/2014/main" id="{8A584307-A60D-7E09-5F92-351F648FC3CC}"/>
              </a:ext>
            </a:extLst>
          </p:cNvPr>
          <p:cNvPicPr>
            <a:picLocks noChangeAspect="1"/>
          </p:cNvPicPr>
          <p:nvPr/>
        </p:nvPicPr>
        <p:blipFill>
          <a:blip r:embed="rId3"/>
          <a:stretch>
            <a:fillRect/>
          </a:stretch>
        </p:blipFill>
        <p:spPr>
          <a:xfrm>
            <a:off x="3239" y="0"/>
            <a:ext cx="12185522" cy="6858000"/>
          </a:xfrm>
          <a:prstGeom prst="rect">
            <a:avLst/>
          </a:prstGeom>
        </p:spPr>
      </p:pic>
      <p:sp>
        <p:nvSpPr>
          <p:cNvPr id="3" name="TextBox 2">
            <a:extLst>
              <a:ext uri="{FF2B5EF4-FFF2-40B4-BE49-F238E27FC236}">
                <a16:creationId xmlns:a16="http://schemas.microsoft.com/office/drawing/2014/main" id="{B7053365-0F39-1E0C-77CA-60A9FB7D2D07}"/>
              </a:ext>
            </a:extLst>
          </p:cNvPr>
          <p:cNvSpPr txBox="1"/>
          <p:nvPr/>
        </p:nvSpPr>
        <p:spPr>
          <a:xfrm>
            <a:off x="3381375" y="2066703"/>
            <a:ext cx="8667750" cy="4688015"/>
          </a:xfrm>
          <a:prstGeom prst="rect">
            <a:avLst/>
          </a:prstGeom>
          <a:solidFill>
            <a:schemeClr val="bg1">
              <a:alpha val="48000"/>
            </a:schemeClr>
          </a:solidFill>
        </p:spPr>
        <p:txBody>
          <a:bodyPr wrap="square">
            <a:spAutoFit/>
          </a:bodyPr>
          <a:lstStyle/>
          <a:p>
            <a:pPr marL="0" marR="0">
              <a:buNone/>
            </a:pPr>
            <a:r>
              <a:rPr lang="en-US" sz="2400" b="1" dirty="0">
                <a:effectLst/>
                <a:latin typeface="Times New Roman" panose="02020603050405020304" pitchFamily="18" charset="0"/>
                <a:ea typeface="Times New Roman" panose="02020603050405020304" pitchFamily="18" charset="0"/>
              </a:rPr>
              <a:t>Matthew 24:29-31</a:t>
            </a:r>
          </a:p>
          <a:p>
            <a:pPr marL="0" marR="0">
              <a:lnSpc>
                <a:spcPct val="115000"/>
              </a:lnSpc>
              <a:spcAft>
                <a:spcPts val="800"/>
              </a:spcAft>
              <a:buNone/>
            </a:pPr>
            <a:r>
              <a:rPr lang="en-US" sz="2400" b="1" kern="100" dirty="0">
                <a:effectLst/>
                <a:latin typeface="Aptos" panose="020B0004020202020204" pitchFamily="34" charset="0"/>
                <a:ea typeface="Times New Roman" panose="02020603050405020304" pitchFamily="18" charset="0"/>
                <a:cs typeface="Times New Roman" panose="02020603050405020304" pitchFamily="18" charset="0"/>
              </a:rPr>
              <a:t>Immediately after the tribulation of those days shall the sun be darkened, and the moon shall not give her light, and the stars shall fall from heaven, and the powers of the heavens shall be shaken:</a:t>
            </a:r>
            <a:r>
              <a:rPr lang="en-US" sz="2400" b="1" kern="100" baseline="30000" dirty="0">
                <a:effectLst/>
                <a:latin typeface="Aptos" panose="020B0004020202020204" pitchFamily="34" charset="0"/>
                <a:ea typeface="Times New Roman" panose="02020603050405020304" pitchFamily="18" charset="0"/>
                <a:cs typeface="Times New Roman" panose="02020603050405020304" pitchFamily="18" charset="0"/>
              </a:rPr>
              <a:t> 30 </a:t>
            </a:r>
            <a:r>
              <a:rPr lang="en-US" sz="2400" b="1" kern="100" dirty="0">
                <a:effectLst/>
                <a:latin typeface="Aptos" panose="020B0004020202020204" pitchFamily="34" charset="0"/>
                <a:ea typeface="Times New Roman" panose="02020603050405020304" pitchFamily="18" charset="0"/>
                <a:cs typeface="Times New Roman" panose="02020603050405020304" pitchFamily="18" charset="0"/>
              </a:rPr>
              <a:t>And then shall appear the sign of the Son of man in heaven: and then shall all the tribes of the earth mourn, and they shall see the Son of man coming in the clouds of heaven with power and great glory.</a:t>
            </a:r>
            <a:r>
              <a:rPr lang="en-US" sz="2400" b="1" kern="100" baseline="30000" dirty="0">
                <a:effectLst/>
                <a:latin typeface="Aptos" panose="020B0004020202020204" pitchFamily="34" charset="0"/>
                <a:ea typeface="Times New Roman" panose="02020603050405020304" pitchFamily="18" charset="0"/>
                <a:cs typeface="Times New Roman" panose="02020603050405020304" pitchFamily="18" charset="0"/>
              </a:rPr>
              <a:t> 31 </a:t>
            </a:r>
            <a:r>
              <a:rPr lang="en-US" sz="2400" b="1" kern="100" dirty="0">
                <a:effectLst/>
                <a:latin typeface="Aptos" panose="020B0004020202020204" pitchFamily="34" charset="0"/>
                <a:ea typeface="Times New Roman" panose="02020603050405020304" pitchFamily="18" charset="0"/>
                <a:cs typeface="Times New Roman" panose="02020603050405020304" pitchFamily="18" charset="0"/>
              </a:rPr>
              <a:t>And he shall send his angels with a great sound of a trumpet, and they shall gather together his elect from the four winds, from one end of heaven to the other.</a:t>
            </a:r>
            <a:endParaRPr lang="en-US" sz="2400" b="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1653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all Art: Lamp Unto My Feet, Bible Verse Art, Printable Art, Instant ...">
            <a:extLst>
              <a:ext uri="{FF2B5EF4-FFF2-40B4-BE49-F238E27FC236}">
                <a16:creationId xmlns:a16="http://schemas.microsoft.com/office/drawing/2014/main" id="{1E74E4E6-93F4-AED2-B6A4-3336CAE99226}"/>
              </a:ext>
            </a:extLst>
          </p:cNvPr>
          <p:cNvPicPr>
            <a:picLocks noChangeAspect="1"/>
          </p:cNvPicPr>
          <p:nvPr/>
        </p:nvPicPr>
        <p:blipFill>
          <a:blip r:embed="rId3"/>
          <a:srcRect t="12407"/>
          <a:stretch>
            <a:fillRect/>
          </a:stretch>
        </p:blipFill>
        <p:spPr>
          <a:xfrm>
            <a:off x="0" y="1"/>
            <a:ext cx="12192000" cy="6858000"/>
          </a:xfrm>
          <a:prstGeom prst="rect">
            <a:avLst/>
          </a:prstGeom>
        </p:spPr>
      </p:pic>
    </p:spTree>
    <p:extLst>
      <p:ext uri="{BB962C8B-B14F-4D97-AF65-F5344CB8AC3E}">
        <p14:creationId xmlns:p14="http://schemas.microsoft.com/office/powerpoint/2010/main" val="2090072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29D34-9E97-256A-3062-B944C6232FAC}"/>
            </a:ext>
          </a:extLst>
        </p:cNvPr>
        <p:cNvGrpSpPr/>
        <p:nvPr/>
      </p:nvGrpSpPr>
      <p:grpSpPr>
        <a:xfrm>
          <a:off x="0" y="0"/>
          <a:ext cx="0" cy="0"/>
          <a:chOff x="0" y="0"/>
          <a:chExt cx="0" cy="0"/>
        </a:xfrm>
      </p:grpSpPr>
      <p:pic>
        <p:nvPicPr>
          <p:cNvPr id="2" name="Picture 1" descr="Wall Art: Lamp Unto My Feet, Bible Verse Art, Printable Art, Instant ...">
            <a:extLst>
              <a:ext uri="{FF2B5EF4-FFF2-40B4-BE49-F238E27FC236}">
                <a16:creationId xmlns:a16="http://schemas.microsoft.com/office/drawing/2014/main" id="{81CA819A-FE70-1153-75A3-5186A28A22CD}"/>
              </a:ext>
            </a:extLst>
          </p:cNvPr>
          <p:cNvPicPr>
            <a:picLocks noChangeAspect="1"/>
          </p:cNvPicPr>
          <p:nvPr/>
        </p:nvPicPr>
        <p:blipFill>
          <a:blip r:embed="rId3"/>
          <a:srcRect t="12407"/>
          <a:stretch>
            <a:fillRect/>
          </a:stretch>
        </p:blipFill>
        <p:spPr>
          <a:xfrm>
            <a:off x="0" y="1"/>
            <a:ext cx="12192000" cy="6858000"/>
          </a:xfrm>
          <a:prstGeom prst="rect">
            <a:avLst/>
          </a:prstGeom>
        </p:spPr>
      </p:pic>
      <p:sp>
        <p:nvSpPr>
          <p:cNvPr id="4" name="TextBox 3">
            <a:extLst>
              <a:ext uri="{FF2B5EF4-FFF2-40B4-BE49-F238E27FC236}">
                <a16:creationId xmlns:a16="http://schemas.microsoft.com/office/drawing/2014/main" id="{C9EC3E6B-6276-7F7A-2F22-9DA52A65F46B}"/>
              </a:ext>
            </a:extLst>
          </p:cNvPr>
          <p:cNvSpPr txBox="1"/>
          <p:nvPr/>
        </p:nvSpPr>
        <p:spPr>
          <a:xfrm>
            <a:off x="542925" y="4150193"/>
            <a:ext cx="11239500" cy="2526204"/>
          </a:xfrm>
          <a:prstGeom prst="rect">
            <a:avLst/>
          </a:prstGeom>
          <a:solidFill>
            <a:schemeClr val="tx1">
              <a:alpha val="42000"/>
            </a:schemeClr>
          </a:solidFill>
        </p:spPr>
        <p:txBody>
          <a:bodyPr wrap="square">
            <a:spAutoFit/>
          </a:bodyPr>
          <a:lstStyle/>
          <a:p>
            <a:pPr marL="0" marR="0">
              <a:buNone/>
            </a:pPr>
            <a:r>
              <a:rPr lang="en-US" sz="3600" b="1" dirty="0">
                <a:solidFill>
                  <a:schemeClr val="bg1"/>
                </a:solidFill>
                <a:effectLst/>
                <a:latin typeface="Times New Roman" panose="02020603050405020304" pitchFamily="18" charset="0"/>
                <a:ea typeface="Times New Roman" panose="02020603050405020304" pitchFamily="18" charset="0"/>
              </a:rPr>
              <a:t>1 Peter 1:10</a:t>
            </a:r>
          </a:p>
          <a:p>
            <a:pPr marL="0" marR="0">
              <a:lnSpc>
                <a:spcPct val="115000"/>
              </a:lnSpc>
              <a:spcAft>
                <a:spcPts val="800"/>
              </a:spcAft>
              <a:buNone/>
            </a:pPr>
            <a:r>
              <a:rPr lang="en-US" sz="3600" b="1" kern="100" dirty="0">
                <a:solidFill>
                  <a:schemeClr val="bg1"/>
                </a:solidFill>
                <a:effectLst/>
                <a:latin typeface="Aptos" panose="020B0004020202020204" pitchFamily="34" charset="0"/>
                <a:ea typeface="Times New Roman" panose="02020603050405020304" pitchFamily="18" charset="0"/>
                <a:cs typeface="Times New Roman" panose="02020603050405020304" pitchFamily="18" charset="0"/>
              </a:rPr>
              <a:t>Of which salvation the prophets have enquired and searched diligently, who prophesied of the grace that should come unto you:</a:t>
            </a:r>
            <a:endParaRPr lang="en-US" sz="36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59002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DEC78-8C34-F811-76C3-AA0F6BFC83FB}"/>
            </a:ext>
          </a:extLst>
        </p:cNvPr>
        <p:cNvGrpSpPr/>
        <p:nvPr/>
      </p:nvGrpSpPr>
      <p:grpSpPr>
        <a:xfrm>
          <a:off x="0" y="0"/>
          <a:ext cx="0" cy="0"/>
          <a:chOff x="0" y="0"/>
          <a:chExt cx="0" cy="0"/>
        </a:xfrm>
      </p:grpSpPr>
      <p:pic>
        <p:nvPicPr>
          <p:cNvPr id="2" name="Picture 1" descr="Wall Art: Lamp Unto My Feet, Bible Verse Art, Printable Art, Instant ...">
            <a:extLst>
              <a:ext uri="{FF2B5EF4-FFF2-40B4-BE49-F238E27FC236}">
                <a16:creationId xmlns:a16="http://schemas.microsoft.com/office/drawing/2014/main" id="{CDAEB2DC-092C-062B-0270-A4F1AC340B11}"/>
              </a:ext>
            </a:extLst>
          </p:cNvPr>
          <p:cNvPicPr>
            <a:picLocks noChangeAspect="1"/>
          </p:cNvPicPr>
          <p:nvPr/>
        </p:nvPicPr>
        <p:blipFill>
          <a:blip r:embed="rId3"/>
          <a:srcRect t="12407"/>
          <a:stretch>
            <a:fillRect/>
          </a:stretch>
        </p:blipFill>
        <p:spPr>
          <a:xfrm>
            <a:off x="0" y="1"/>
            <a:ext cx="12192000" cy="6858000"/>
          </a:xfrm>
          <a:prstGeom prst="rect">
            <a:avLst/>
          </a:prstGeom>
        </p:spPr>
      </p:pic>
      <p:sp>
        <p:nvSpPr>
          <p:cNvPr id="4" name="TextBox 3">
            <a:extLst>
              <a:ext uri="{FF2B5EF4-FFF2-40B4-BE49-F238E27FC236}">
                <a16:creationId xmlns:a16="http://schemas.microsoft.com/office/drawing/2014/main" id="{3EA5AE3F-B3B8-B5AC-AD99-5CE018175BE7}"/>
              </a:ext>
            </a:extLst>
          </p:cNvPr>
          <p:cNvSpPr txBox="1"/>
          <p:nvPr/>
        </p:nvSpPr>
        <p:spPr>
          <a:xfrm>
            <a:off x="561975" y="3826343"/>
            <a:ext cx="11239500" cy="2862322"/>
          </a:xfrm>
          <a:prstGeom prst="rect">
            <a:avLst/>
          </a:prstGeom>
          <a:solidFill>
            <a:schemeClr val="tx1">
              <a:alpha val="42000"/>
            </a:schemeClr>
          </a:solidFill>
        </p:spPr>
        <p:txBody>
          <a:bodyPr wrap="square">
            <a:spAutoFit/>
          </a:bodyPr>
          <a:lstStyle/>
          <a:p>
            <a:pPr marL="0" marR="0">
              <a:buNone/>
            </a:pPr>
            <a:r>
              <a:rPr lang="en-US" sz="3600" b="1" dirty="0">
                <a:solidFill>
                  <a:schemeClr val="bg1"/>
                </a:solidFill>
                <a:effectLst/>
                <a:latin typeface="Times New Roman" panose="02020603050405020304" pitchFamily="18" charset="0"/>
                <a:ea typeface="Times New Roman" panose="02020603050405020304" pitchFamily="18" charset="0"/>
              </a:rPr>
              <a:t>1 Peter 1:11</a:t>
            </a:r>
          </a:p>
          <a:p>
            <a:pPr marL="0" marR="0">
              <a:buNone/>
            </a:pPr>
            <a:r>
              <a:rPr lang="en-US" sz="3600" b="1" dirty="0">
                <a:solidFill>
                  <a:schemeClr val="bg1"/>
                </a:solidFill>
                <a:effectLst/>
                <a:latin typeface="Times New Roman" panose="02020603050405020304" pitchFamily="18" charset="0"/>
                <a:ea typeface="Times New Roman" panose="02020603050405020304" pitchFamily="18" charset="0"/>
              </a:rPr>
              <a:t>Searching what, or what manner of time the Spirit of Christ which was in them did signify, when it testified beforehand the sufferings of Christ, and the glory that should follow.</a:t>
            </a:r>
          </a:p>
        </p:txBody>
      </p:sp>
    </p:spTree>
    <p:extLst>
      <p:ext uri="{BB962C8B-B14F-4D97-AF65-F5344CB8AC3E}">
        <p14:creationId xmlns:p14="http://schemas.microsoft.com/office/powerpoint/2010/main" val="116930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680A2-DF29-7839-5EAF-66EDF82C1E12}"/>
            </a:ext>
          </a:extLst>
        </p:cNvPr>
        <p:cNvGrpSpPr/>
        <p:nvPr/>
      </p:nvGrpSpPr>
      <p:grpSpPr>
        <a:xfrm>
          <a:off x="0" y="0"/>
          <a:ext cx="0" cy="0"/>
          <a:chOff x="0" y="0"/>
          <a:chExt cx="0" cy="0"/>
        </a:xfrm>
      </p:grpSpPr>
      <p:pic>
        <p:nvPicPr>
          <p:cNvPr id="2" name="Picture 1" descr="Wall Art: Lamp Unto My Feet, Bible Verse Art, Printable Art, Instant ...">
            <a:extLst>
              <a:ext uri="{FF2B5EF4-FFF2-40B4-BE49-F238E27FC236}">
                <a16:creationId xmlns:a16="http://schemas.microsoft.com/office/drawing/2014/main" id="{A5AB281A-C1C3-EAEB-EADA-49FB06483176}"/>
              </a:ext>
            </a:extLst>
          </p:cNvPr>
          <p:cNvPicPr>
            <a:picLocks noChangeAspect="1"/>
          </p:cNvPicPr>
          <p:nvPr/>
        </p:nvPicPr>
        <p:blipFill>
          <a:blip r:embed="rId3"/>
          <a:srcRect t="12407"/>
          <a:stretch>
            <a:fillRect/>
          </a:stretch>
        </p:blipFill>
        <p:spPr>
          <a:xfrm>
            <a:off x="0" y="1"/>
            <a:ext cx="12192000" cy="6858000"/>
          </a:xfrm>
          <a:prstGeom prst="rect">
            <a:avLst/>
          </a:prstGeom>
        </p:spPr>
      </p:pic>
      <p:sp>
        <p:nvSpPr>
          <p:cNvPr id="4" name="TextBox 3">
            <a:extLst>
              <a:ext uri="{FF2B5EF4-FFF2-40B4-BE49-F238E27FC236}">
                <a16:creationId xmlns:a16="http://schemas.microsoft.com/office/drawing/2014/main" id="{0B096A43-1F7F-DF9D-468D-A01F4C58293D}"/>
              </a:ext>
            </a:extLst>
          </p:cNvPr>
          <p:cNvSpPr txBox="1"/>
          <p:nvPr/>
        </p:nvSpPr>
        <p:spPr>
          <a:xfrm>
            <a:off x="609600" y="3683468"/>
            <a:ext cx="11239500" cy="3046988"/>
          </a:xfrm>
          <a:prstGeom prst="rect">
            <a:avLst/>
          </a:prstGeom>
          <a:solidFill>
            <a:schemeClr val="tx1">
              <a:alpha val="42000"/>
            </a:schemeClr>
          </a:solidFill>
        </p:spPr>
        <p:txBody>
          <a:bodyPr wrap="square">
            <a:spAutoFit/>
          </a:bodyPr>
          <a:lstStyle/>
          <a:p>
            <a:pPr marL="0" marR="0">
              <a:buNone/>
            </a:pPr>
            <a:r>
              <a:rPr lang="en-US" sz="3200" b="1" dirty="0">
                <a:solidFill>
                  <a:schemeClr val="bg1"/>
                </a:solidFill>
                <a:effectLst/>
                <a:latin typeface="Times New Roman" panose="02020603050405020304" pitchFamily="18" charset="0"/>
                <a:ea typeface="Times New Roman" panose="02020603050405020304" pitchFamily="18" charset="0"/>
              </a:rPr>
              <a:t>1 Peter 1:12</a:t>
            </a:r>
          </a:p>
          <a:p>
            <a:pPr marL="0" marR="0">
              <a:buNone/>
            </a:pPr>
            <a:r>
              <a:rPr lang="en-US" sz="3200" b="1" dirty="0">
                <a:solidFill>
                  <a:schemeClr val="bg1"/>
                </a:solidFill>
                <a:effectLst/>
                <a:latin typeface="Times New Roman" panose="02020603050405020304" pitchFamily="18" charset="0"/>
                <a:ea typeface="Times New Roman" panose="02020603050405020304" pitchFamily="18" charset="0"/>
              </a:rPr>
              <a:t>Unto whom it was revealed, that not unto themselves, but unto us they did minister the things, which are now reported unto you by them that have preached the gospel unto you with the Holy Ghost sent down from heaven; which things the angels desire to look into.</a:t>
            </a:r>
          </a:p>
        </p:txBody>
      </p:sp>
    </p:spTree>
    <p:extLst>
      <p:ext uri="{BB962C8B-B14F-4D97-AF65-F5344CB8AC3E}">
        <p14:creationId xmlns:p14="http://schemas.microsoft.com/office/powerpoint/2010/main" val="2000189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78C6D-5731-CA12-B8EA-18F068E63F0F}"/>
            </a:ext>
          </a:extLst>
        </p:cNvPr>
        <p:cNvGrpSpPr/>
        <p:nvPr/>
      </p:nvGrpSpPr>
      <p:grpSpPr>
        <a:xfrm>
          <a:off x="0" y="0"/>
          <a:ext cx="0" cy="0"/>
          <a:chOff x="0" y="0"/>
          <a:chExt cx="0" cy="0"/>
        </a:xfrm>
      </p:grpSpPr>
      <p:pic>
        <p:nvPicPr>
          <p:cNvPr id="2" name="Picture 1" descr="Wall Art: Lamp Unto My Feet, Bible Verse Art, Printable Art, Instant ...">
            <a:extLst>
              <a:ext uri="{FF2B5EF4-FFF2-40B4-BE49-F238E27FC236}">
                <a16:creationId xmlns:a16="http://schemas.microsoft.com/office/drawing/2014/main" id="{9472FC4A-3667-0BE9-45E9-1D776B5D45F7}"/>
              </a:ext>
            </a:extLst>
          </p:cNvPr>
          <p:cNvPicPr>
            <a:picLocks noChangeAspect="1"/>
          </p:cNvPicPr>
          <p:nvPr/>
        </p:nvPicPr>
        <p:blipFill>
          <a:blip r:embed="rId3"/>
          <a:srcRect t="12407"/>
          <a:stretch>
            <a:fillRect/>
          </a:stretch>
        </p:blipFill>
        <p:spPr>
          <a:xfrm>
            <a:off x="0" y="1"/>
            <a:ext cx="12192000" cy="6858000"/>
          </a:xfrm>
          <a:prstGeom prst="rect">
            <a:avLst/>
          </a:prstGeom>
        </p:spPr>
      </p:pic>
      <p:sp>
        <p:nvSpPr>
          <p:cNvPr id="4" name="TextBox 3">
            <a:extLst>
              <a:ext uri="{FF2B5EF4-FFF2-40B4-BE49-F238E27FC236}">
                <a16:creationId xmlns:a16="http://schemas.microsoft.com/office/drawing/2014/main" id="{FA28EB9A-46BC-D74A-4B11-61A0B363779A}"/>
              </a:ext>
            </a:extLst>
          </p:cNvPr>
          <p:cNvSpPr txBox="1"/>
          <p:nvPr/>
        </p:nvSpPr>
        <p:spPr>
          <a:xfrm>
            <a:off x="609600" y="3750143"/>
            <a:ext cx="11239500" cy="2862322"/>
          </a:xfrm>
          <a:prstGeom prst="rect">
            <a:avLst/>
          </a:prstGeom>
          <a:solidFill>
            <a:schemeClr val="tx1">
              <a:alpha val="42000"/>
            </a:schemeClr>
          </a:solidFill>
        </p:spPr>
        <p:txBody>
          <a:bodyPr wrap="square">
            <a:spAutoFit/>
          </a:bodyPr>
          <a:lstStyle/>
          <a:p>
            <a:pPr marL="0" marR="0">
              <a:buNone/>
            </a:pPr>
            <a:r>
              <a:rPr lang="en-US" sz="3600" b="1" dirty="0">
                <a:solidFill>
                  <a:schemeClr val="bg1"/>
                </a:solidFill>
                <a:effectLst/>
                <a:latin typeface="Times New Roman" panose="02020603050405020304" pitchFamily="18" charset="0"/>
                <a:ea typeface="Times New Roman" panose="02020603050405020304" pitchFamily="18" charset="0"/>
              </a:rPr>
              <a:t>Matthew 13:17</a:t>
            </a:r>
          </a:p>
          <a:p>
            <a:pPr marL="0" marR="0">
              <a:buNone/>
            </a:pPr>
            <a:r>
              <a:rPr lang="en-US" sz="3600" b="1" dirty="0">
                <a:solidFill>
                  <a:schemeClr val="bg1"/>
                </a:solidFill>
                <a:effectLst/>
                <a:latin typeface="Times New Roman" panose="02020603050405020304" pitchFamily="18" charset="0"/>
                <a:ea typeface="Times New Roman" panose="02020603050405020304" pitchFamily="18" charset="0"/>
              </a:rPr>
              <a:t>For verily I say unto you, That many prophets and righteous men have desired to see those things which ye see, and have not seen them; and to hear those things which ye hear, and have not heard them.</a:t>
            </a:r>
          </a:p>
        </p:txBody>
      </p:sp>
    </p:spTree>
    <p:extLst>
      <p:ext uri="{BB962C8B-B14F-4D97-AF65-F5344CB8AC3E}">
        <p14:creationId xmlns:p14="http://schemas.microsoft.com/office/powerpoint/2010/main" val="2121389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C38BC-8FE4-C066-CA99-944313A821FD}"/>
            </a:ext>
          </a:extLst>
        </p:cNvPr>
        <p:cNvGrpSpPr/>
        <p:nvPr/>
      </p:nvGrpSpPr>
      <p:grpSpPr>
        <a:xfrm>
          <a:off x="0" y="0"/>
          <a:ext cx="0" cy="0"/>
          <a:chOff x="0" y="0"/>
          <a:chExt cx="0" cy="0"/>
        </a:xfrm>
      </p:grpSpPr>
      <p:pic>
        <p:nvPicPr>
          <p:cNvPr id="2" name="Picture 1" descr="Wall Art: Lamp Unto My Feet, Bible Verse Art, Printable Art, Instant ...">
            <a:extLst>
              <a:ext uri="{FF2B5EF4-FFF2-40B4-BE49-F238E27FC236}">
                <a16:creationId xmlns:a16="http://schemas.microsoft.com/office/drawing/2014/main" id="{5AE27237-9A78-4B97-D79C-ECAC283CC942}"/>
              </a:ext>
            </a:extLst>
          </p:cNvPr>
          <p:cNvPicPr>
            <a:picLocks noChangeAspect="1"/>
          </p:cNvPicPr>
          <p:nvPr/>
        </p:nvPicPr>
        <p:blipFill>
          <a:blip r:embed="rId3"/>
          <a:srcRect t="12407"/>
          <a:stretch>
            <a:fillRect/>
          </a:stretch>
        </p:blipFill>
        <p:spPr>
          <a:xfrm>
            <a:off x="0" y="1"/>
            <a:ext cx="12192000" cy="6858000"/>
          </a:xfrm>
          <a:prstGeom prst="rect">
            <a:avLst/>
          </a:prstGeom>
        </p:spPr>
      </p:pic>
      <p:sp>
        <p:nvSpPr>
          <p:cNvPr id="4" name="TextBox 3">
            <a:extLst>
              <a:ext uri="{FF2B5EF4-FFF2-40B4-BE49-F238E27FC236}">
                <a16:creationId xmlns:a16="http://schemas.microsoft.com/office/drawing/2014/main" id="{4928CDE1-99C4-60AD-5F45-36DD246FFC7D}"/>
              </a:ext>
            </a:extLst>
          </p:cNvPr>
          <p:cNvSpPr txBox="1"/>
          <p:nvPr/>
        </p:nvSpPr>
        <p:spPr>
          <a:xfrm>
            <a:off x="542925" y="4150193"/>
            <a:ext cx="11239500" cy="1754326"/>
          </a:xfrm>
          <a:prstGeom prst="rect">
            <a:avLst/>
          </a:prstGeom>
          <a:solidFill>
            <a:schemeClr val="tx1">
              <a:alpha val="42000"/>
            </a:schemeClr>
          </a:solidFill>
        </p:spPr>
        <p:txBody>
          <a:bodyPr wrap="square">
            <a:spAutoFit/>
          </a:bodyPr>
          <a:lstStyle/>
          <a:p>
            <a:pPr marL="0" marR="0">
              <a:buNone/>
            </a:pPr>
            <a:r>
              <a:rPr lang="en-US" sz="3600" b="1" dirty="0">
                <a:solidFill>
                  <a:schemeClr val="bg1"/>
                </a:solidFill>
                <a:effectLst/>
                <a:latin typeface="Times New Roman" panose="02020603050405020304" pitchFamily="18" charset="0"/>
                <a:ea typeface="Times New Roman" panose="02020603050405020304" pitchFamily="18" charset="0"/>
              </a:rPr>
              <a:t>Matthew 13:16</a:t>
            </a:r>
          </a:p>
          <a:p>
            <a:pPr marL="0" marR="0">
              <a:buNone/>
            </a:pPr>
            <a:r>
              <a:rPr lang="en-US" sz="3600" b="1" dirty="0">
                <a:solidFill>
                  <a:schemeClr val="bg1"/>
                </a:solidFill>
                <a:effectLst/>
                <a:latin typeface="Times New Roman" panose="02020603050405020304" pitchFamily="18" charset="0"/>
                <a:ea typeface="Times New Roman" panose="02020603050405020304" pitchFamily="18" charset="0"/>
              </a:rPr>
              <a:t>But blessed are your eyes, for they see: and your ears, for they hear.</a:t>
            </a:r>
          </a:p>
        </p:txBody>
      </p:sp>
    </p:spTree>
    <p:extLst>
      <p:ext uri="{BB962C8B-B14F-4D97-AF65-F5344CB8AC3E}">
        <p14:creationId xmlns:p14="http://schemas.microsoft.com/office/powerpoint/2010/main" val="3755576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Museum of the Bible’s Dead Sea Scroll fragments have been revealed ...">
            <a:extLst>
              <a:ext uri="{FF2B5EF4-FFF2-40B4-BE49-F238E27FC236}">
                <a16:creationId xmlns:a16="http://schemas.microsoft.com/office/drawing/2014/main" id="{51E33355-BFC9-6AA3-1C33-26DEDC133D29}"/>
              </a:ext>
            </a:extLst>
          </p:cNvPr>
          <p:cNvPicPr>
            <a:picLocks noChangeAspect="1"/>
          </p:cNvPicPr>
          <p:nvPr/>
        </p:nvPicPr>
        <p:blipFill>
          <a:blip r:embed="rId3"/>
          <a:srcRect t="4861" b="6249"/>
          <a:stretch>
            <a:fillRect/>
          </a:stretch>
        </p:blipFill>
        <p:spPr>
          <a:xfrm>
            <a:off x="0" y="0"/>
            <a:ext cx="12192000" cy="6858000"/>
          </a:xfrm>
          <a:prstGeom prst="rect">
            <a:avLst/>
          </a:prstGeom>
        </p:spPr>
      </p:pic>
    </p:spTree>
    <p:extLst>
      <p:ext uri="{BB962C8B-B14F-4D97-AF65-F5344CB8AC3E}">
        <p14:creationId xmlns:p14="http://schemas.microsoft.com/office/powerpoint/2010/main" val="2514238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DCDD9D-38F2-B94D-CDBA-7910993C970E}"/>
              </a:ext>
            </a:extLst>
          </p:cNvPr>
          <p:cNvPicPr>
            <a:picLocks noChangeAspect="1"/>
          </p:cNvPicPr>
          <p:nvPr/>
        </p:nvPicPr>
        <p:blipFill>
          <a:blip r:embed="rId3"/>
          <a:stretch>
            <a:fillRect/>
          </a:stretch>
        </p:blipFill>
        <p:spPr>
          <a:xfrm>
            <a:off x="3239" y="0"/>
            <a:ext cx="12185522" cy="6858000"/>
          </a:xfrm>
          <a:prstGeom prst="rect">
            <a:avLst/>
          </a:prstGeom>
        </p:spPr>
      </p:pic>
      <p:pic>
        <p:nvPicPr>
          <p:cNvPr id="7" name="Picture 6">
            <a:extLst>
              <a:ext uri="{FF2B5EF4-FFF2-40B4-BE49-F238E27FC236}">
                <a16:creationId xmlns:a16="http://schemas.microsoft.com/office/drawing/2014/main" id="{3864908C-AFEA-6751-81DD-EB29A58BEAD4}"/>
              </a:ext>
            </a:extLst>
          </p:cNvPr>
          <p:cNvPicPr>
            <a:picLocks noChangeAspect="1"/>
          </p:cNvPicPr>
          <p:nvPr/>
        </p:nvPicPr>
        <p:blipFill>
          <a:blip r:embed="rId4"/>
          <a:stretch>
            <a:fillRect/>
          </a:stretch>
        </p:blipFill>
        <p:spPr>
          <a:xfrm>
            <a:off x="3239" y="0"/>
            <a:ext cx="12185522" cy="6858000"/>
          </a:xfrm>
          <a:prstGeom prst="rect">
            <a:avLst/>
          </a:prstGeom>
        </p:spPr>
      </p:pic>
    </p:spTree>
    <p:extLst>
      <p:ext uri="{BB962C8B-B14F-4D97-AF65-F5344CB8AC3E}">
        <p14:creationId xmlns:p14="http://schemas.microsoft.com/office/powerpoint/2010/main" val="3080392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439</TotalTime>
  <Words>331</Words>
  <Application>Microsoft Office PowerPoint</Application>
  <PresentationFormat>Widescreen</PresentationFormat>
  <Paragraphs>25</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Jerry Shirley</dc:creator>
  <cp:lastModifiedBy>Jerry Shirley</cp:lastModifiedBy>
  <cp:revision>1</cp:revision>
  <dcterms:created xsi:type="dcterms:W3CDTF">2026-08-07T15:21:55Z</dcterms:created>
  <dcterms:modified xsi:type="dcterms:W3CDTF">2026-08-07T22:40:59Z</dcterms:modified>
</cp:coreProperties>
</file>