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815D64-AD9A-4F7B-8212-CE089639FF13}" v="36" dt="2026-08-19T19:27:25.4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ry Shirley" userId="1f72b37f6c3fea86" providerId="LiveId" clId="{A0363A29-D5B1-48D8-9115-9BA6AC4E618D}"/>
    <pc:docChg chg="modSld">
      <pc:chgData name="Jerry Shirley" userId="1f72b37f6c3fea86" providerId="LiveId" clId="{A0363A29-D5B1-48D8-9115-9BA6AC4E618D}" dt="2026-08-19T19:27:25.466" v="36"/>
      <pc:docMkLst>
        <pc:docMk/>
      </pc:docMkLst>
      <pc:sldChg chg="addSp modSp mod">
        <pc:chgData name="Jerry Shirley" userId="1f72b37f6c3fea86" providerId="LiveId" clId="{A0363A29-D5B1-48D8-9115-9BA6AC4E618D}" dt="2026-08-19T19:27:25.466" v="36"/>
        <pc:sldMkLst>
          <pc:docMk/>
          <pc:sldMk cId="4100868868" sldId="256"/>
        </pc:sldMkLst>
        <pc:picChg chg="mod">
          <ac:chgData name="Jerry Shirley" userId="1f72b37f6c3fea86" providerId="LiveId" clId="{A0363A29-D5B1-48D8-9115-9BA6AC4E618D}" dt="2026-08-19T19:24:06.527" v="16"/>
          <ac:picMkLst>
            <pc:docMk/>
            <pc:sldMk cId="4100868868" sldId="256"/>
            <ac:picMk id="7" creationId="{C3F10896-6796-073B-AF02-11DB6B952E9D}"/>
          </ac:picMkLst>
        </pc:picChg>
        <pc:picChg chg="add mod">
          <ac:chgData name="Jerry Shirley" userId="1f72b37f6c3fea86" providerId="LiveId" clId="{A0363A29-D5B1-48D8-9115-9BA6AC4E618D}" dt="2026-08-19T19:27:25.466" v="36"/>
          <ac:picMkLst>
            <pc:docMk/>
            <pc:sldMk cId="4100868868" sldId="256"/>
            <ac:picMk id="9" creationId="{F5D686AB-69AC-A023-B055-93632214918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8D5C6-06CD-B83B-22A7-AC9EB9997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53197E-B05F-F231-C535-17EFC658A9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FB16A-EB93-8F03-A590-637D61B0F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6B19-6897-4BD2-BDEC-8D6CF17833F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AAD33-0AE4-CEFD-8F8E-49E41238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D20AB-B226-A290-CD9D-B8C1D3E1F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B5BA-D711-4F6E-91D7-E13A1ADB1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760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F0912-FDCA-A0EF-A074-AB84E4053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C26BA1-222B-A531-9D38-3A107202FC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CF4E0-AAA4-D230-B263-284AACFF9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6B19-6897-4BD2-BDEC-8D6CF17833F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6A02C-1869-A751-D9B0-61CEA5455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CA304-A232-0BF3-C00C-868471653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B5BA-D711-4F6E-91D7-E13A1ADB1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241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FDD503-F3D5-EB85-1A25-C1170C2FB6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6FEC78-7706-EAE4-1850-9E3F488D9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14547A-4797-A4BE-A00C-2786426C7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6B19-6897-4BD2-BDEC-8D6CF17833F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E825A-E974-1CCA-78DA-396AF42A1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5A9BE-67EF-F918-F794-0CDEEE303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B5BA-D711-4F6E-91D7-E13A1ADB1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97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B6431-5C59-680C-273A-32868484D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38BF2-5932-9B5E-1868-D34186902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6F4D93-D8FB-EB29-3A53-35051D017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6B19-6897-4BD2-BDEC-8D6CF17833F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00262-2388-54A0-3C10-AC6FC8239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45700-9DAD-9E52-92E1-A9D9A3308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B5BA-D711-4F6E-91D7-E13A1ADB1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122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A97A2-FAC1-AC14-A6B0-22D9F6786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8A9996-6E29-46B9-A8CC-1BE4C2989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26F97-3C20-0B19-A172-1AFE9BEE9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6B19-6897-4BD2-BDEC-8D6CF17833F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C8AEC-0932-4070-CB7B-A1F98BC08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2BCCB-2CFF-8253-873B-20C878A0C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B5BA-D711-4F6E-91D7-E13A1ADB1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551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CAB2-ED1C-E27F-8AC3-B0C343DD1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4A640-488E-706F-269B-96C4E78A2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1CDBFF-258C-06DF-E69D-AA8D44C26C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369989-6ED1-BE64-EEC2-C421F2E6D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6B19-6897-4BD2-BDEC-8D6CF17833F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3AFD27-0BD2-46C5-9BC8-15193E216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C5EF4B-3469-30FD-6812-1AAC4A5E3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B5BA-D711-4F6E-91D7-E13A1ADB1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998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61706-CB18-255A-3836-FE79A3AFE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59B54-645D-8168-AC2C-F54681D8A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822DAC-FEE5-6323-5D8F-9BE45BEBD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252729-E5BA-821D-AB94-9AC4CDF369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B98597-A139-2F29-1BC2-5748776F11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78BF66-D852-E6D8-B144-4C816C904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6B19-6897-4BD2-BDEC-8D6CF17833F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0E535F-9316-A472-F8DE-BECA257BA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BF9FD7-E97F-DAFD-1C63-C0896C4D3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B5BA-D711-4F6E-91D7-E13A1ADB1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631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332D6-509D-90CC-4163-1986EE367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2FEB60-3BBB-88E7-C46B-D8F28ED70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6B19-6897-4BD2-BDEC-8D6CF17833F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687C9-B609-D802-7DCA-200AD60F0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5707FC-4C44-A79D-67C9-8EF7726EE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B5BA-D711-4F6E-91D7-E13A1ADB1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657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F4290E-B390-59D5-49CF-B55486C35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6B19-6897-4BD2-BDEC-8D6CF17833F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7102AE-C375-5685-CEF7-32E0BE35B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6A85E3-388D-3055-B0A6-B11B62605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B5BA-D711-4F6E-91D7-E13A1ADB1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8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FA80D-2E9A-7583-8EF7-C6D213AE7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EFFF3-0B71-86BA-8E82-15EF92F12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16AA37-8428-F234-70AE-870EF407C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ACF7A7-CEBC-21DF-80B4-B3FA77641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6B19-6897-4BD2-BDEC-8D6CF17833F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E7381-4045-3421-2367-F199DBBBE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9B0351-8A6D-D865-A002-BAA352512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B5BA-D711-4F6E-91D7-E13A1ADB1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006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5209-7287-2750-F4DC-254FAFF42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0C9811-B30F-B6AB-4A27-F3092A223C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D3F7F1-2AD3-B62D-B543-ADF921472A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046F24-A5DA-F740-3887-FF91A5B61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6B19-6897-4BD2-BDEC-8D6CF17833F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92E684-270C-22E5-440D-DF210BD68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C05DD6-8775-D905-B37A-E0D669A3A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B5BA-D711-4F6E-91D7-E13A1ADB1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847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6DA9E5-1819-4B4C-2266-F2A888899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B6D19B-0684-D1FC-4CB4-BD8AE3405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54297-BF2C-4C3B-E660-B9B7FE1E4D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AE6B19-6897-4BD2-BDEC-8D6CF17833F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02F97-ABA8-E54D-532E-F8B97BAD32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8D05C-253C-185C-97F2-E2A3E1D53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F1B5BA-D711-4F6E-91D7-E13A1ADB1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845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E18675-78A3-40DB-7C27-120FB3F22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F10896-6796-073B-AF02-11DB6B952E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1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D686AB-69AC-A023-B055-9363221491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2000" contrast="-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868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Shirley</dc:creator>
  <cp:lastModifiedBy>Jerry Shirley</cp:lastModifiedBy>
  <cp:revision>1</cp:revision>
  <dcterms:created xsi:type="dcterms:W3CDTF">2026-08-19T19:03:06Z</dcterms:created>
  <dcterms:modified xsi:type="dcterms:W3CDTF">2026-08-19T19:27:34Z</dcterms:modified>
</cp:coreProperties>
</file>