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2D4B8D-4F4E-4806-B75E-92DB35D56B99}" v="79" dt="2026-08-21T11:44:56.4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8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ry Shirley" userId="1f72b37f6c3fea86" providerId="LiveId" clId="{A0363A29-D5B1-48D8-9115-9BA6AC4E618D}"/>
    <pc:docChg chg="custSel addSld modSld sldOrd">
      <pc:chgData name="Jerry Shirley" userId="1f72b37f6c3fea86" providerId="LiveId" clId="{A0363A29-D5B1-48D8-9115-9BA6AC4E618D}" dt="2026-08-21T11:44:56.419" v="151"/>
      <pc:docMkLst>
        <pc:docMk/>
      </pc:docMkLst>
      <pc:sldChg chg="addSp delSp modSp mod ord">
        <pc:chgData name="Jerry Shirley" userId="1f72b37f6c3fea86" providerId="LiveId" clId="{A0363A29-D5B1-48D8-9115-9BA6AC4E618D}" dt="2026-08-21T11:16:30.121" v="57" actId="207"/>
        <pc:sldMkLst>
          <pc:docMk/>
          <pc:sldMk cId="266397380" sldId="256"/>
        </pc:sldMkLst>
        <pc:spChg chg="add mod">
          <ac:chgData name="Jerry Shirley" userId="1f72b37f6c3fea86" providerId="LiveId" clId="{A0363A29-D5B1-48D8-9115-9BA6AC4E618D}" dt="2026-08-21T11:16:30.121" v="57" actId="207"/>
          <ac:spMkLst>
            <pc:docMk/>
            <pc:sldMk cId="266397380" sldId="256"/>
            <ac:spMk id="9" creationId="{396992E2-175D-557F-99CC-E23DB8A387E2}"/>
          </ac:spMkLst>
        </pc:spChg>
        <pc:picChg chg="mod">
          <ac:chgData name="Jerry Shirley" userId="1f72b37f6c3fea86" providerId="LiveId" clId="{A0363A29-D5B1-48D8-9115-9BA6AC4E618D}" dt="2026-08-21T11:01:52.004" v="24" actId="1076"/>
          <ac:picMkLst>
            <pc:docMk/>
            <pc:sldMk cId="266397380" sldId="256"/>
            <ac:picMk id="5" creationId="{A700EA50-A961-2226-6C9D-C44A7ADE46BE}"/>
          </ac:picMkLst>
        </pc:picChg>
        <pc:picChg chg="add del mod">
          <ac:chgData name="Jerry Shirley" userId="1f72b37f6c3fea86" providerId="LiveId" clId="{A0363A29-D5B1-48D8-9115-9BA6AC4E618D}" dt="2026-08-21T11:00:44.839" v="16" actId="21"/>
          <ac:picMkLst>
            <pc:docMk/>
            <pc:sldMk cId="266397380" sldId="256"/>
            <ac:picMk id="7" creationId="{A9DA0E81-F4F9-513E-CE3E-941DEBEDE6C8}"/>
          </ac:picMkLst>
        </pc:picChg>
      </pc:sldChg>
      <pc:sldChg chg="addSp modSp new mod">
        <pc:chgData name="Jerry Shirley" userId="1f72b37f6c3fea86" providerId="LiveId" clId="{A0363A29-D5B1-48D8-9115-9BA6AC4E618D}" dt="2026-08-21T11:01:45.301" v="22" actId="1076"/>
        <pc:sldMkLst>
          <pc:docMk/>
          <pc:sldMk cId="3418449713" sldId="257"/>
        </pc:sldMkLst>
        <pc:picChg chg="add mod">
          <ac:chgData name="Jerry Shirley" userId="1f72b37f6c3fea86" providerId="LiveId" clId="{A0363A29-D5B1-48D8-9115-9BA6AC4E618D}" dt="2026-08-21T11:01:45.301" v="22" actId="1076"/>
          <ac:picMkLst>
            <pc:docMk/>
            <pc:sldMk cId="3418449713" sldId="257"/>
            <ac:picMk id="3" creationId="{9C8528F9-E91C-7DFA-3A77-68E1C7CE6258}"/>
          </ac:picMkLst>
        </pc:picChg>
      </pc:sldChg>
      <pc:sldChg chg="modSp add mod">
        <pc:chgData name="Jerry Shirley" userId="1f72b37f6c3fea86" providerId="LiveId" clId="{A0363A29-D5B1-48D8-9115-9BA6AC4E618D}" dt="2026-08-21T11:17:19.803" v="64"/>
        <pc:sldMkLst>
          <pc:docMk/>
          <pc:sldMk cId="544187513" sldId="258"/>
        </pc:sldMkLst>
        <pc:spChg chg="mod">
          <ac:chgData name="Jerry Shirley" userId="1f72b37f6c3fea86" providerId="LiveId" clId="{A0363A29-D5B1-48D8-9115-9BA6AC4E618D}" dt="2026-08-21T11:17:19.803" v="64"/>
          <ac:spMkLst>
            <pc:docMk/>
            <pc:sldMk cId="544187513" sldId="258"/>
            <ac:spMk id="9" creationId="{8BE82179-B6D4-B6E4-B96E-8B2500325F5D}"/>
          </ac:spMkLst>
        </pc:spChg>
      </pc:sldChg>
      <pc:sldChg chg="modSp add mod">
        <pc:chgData name="Jerry Shirley" userId="1f72b37f6c3fea86" providerId="LiveId" clId="{A0363A29-D5B1-48D8-9115-9BA6AC4E618D}" dt="2026-08-21T11:17:42.143" v="67"/>
        <pc:sldMkLst>
          <pc:docMk/>
          <pc:sldMk cId="1227504016" sldId="259"/>
        </pc:sldMkLst>
        <pc:spChg chg="mod">
          <ac:chgData name="Jerry Shirley" userId="1f72b37f6c3fea86" providerId="LiveId" clId="{A0363A29-D5B1-48D8-9115-9BA6AC4E618D}" dt="2026-08-21T11:17:42.143" v="67"/>
          <ac:spMkLst>
            <pc:docMk/>
            <pc:sldMk cId="1227504016" sldId="259"/>
            <ac:spMk id="9" creationId="{DD333AFB-3741-280C-BC5A-5E134417A2FA}"/>
          </ac:spMkLst>
        </pc:spChg>
      </pc:sldChg>
      <pc:sldChg chg="modSp add mod">
        <pc:chgData name="Jerry Shirley" userId="1f72b37f6c3fea86" providerId="LiveId" clId="{A0363A29-D5B1-48D8-9115-9BA6AC4E618D}" dt="2026-08-21T11:21:33.242" v="71" actId="255"/>
        <pc:sldMkLst>
          <pc:docMk/>
          <pc:sldMk cId="3974725806" sldId="260"/>
        </pc:sldMkLst>
        <pc:spChg chg="mod">
          <ac:chgData name="Jerry Shirley" userId="1f72b37f6c3fea86" providerId="LiveId" clId="{A0363A29-D5B1-48D8-9115-9BA6AC4E618D}" dt="2026-08-21T11:21:33.242" v="71" actId="255"/>
          <ac:spMkLst>
            <pc:docMk/>
            <pc:sldMk cId="3974725806" sldId="260"/>
            <ac:spMk id="9" creationId="{DB25CD26-E245-3712-9B44-3E9648544E2C}"/>
          </ac:spMkLst>
        </pc:spChg>
      </pc:sldChg>
      <pc:sldChg chg="modSp add mod">
        <pc:chgData name="Jerry Shirley" userId="1f72b37f6c3fea86" providerId="LiveId" clId="{A0363A29-D5B1-48D8-9115-9BA6AC4E618D}" dt="2026-08-21T11:22:11.564" v="78"/>
        <pc:sldMkLst>
          <pc:docMk/>
          <pc:sldMk cId="3198612787" sldId="261"/>
        </pc:sldMkLst>
        <pc:spChg chg="mod">
          <ac:chgData name="Jerry Shirley" userId="1f72b37f6c3fea86" providerId="LiveId" clId="{A0363A29-D5B1-48D8-9115-9BA6AC4E618D}" dt="2026-08-21T11:22:11.564" v="78"/>
          <ac:spMkLst>
            <pc:docMk/>
            <pc:sldMk cId="3198612787" sldId="261"/>
            <ac:spMk id="9" creationId="{7258CD67-D66C-D84D-693E-BCBD9ABB4844}"/>
          </ac:spMkLst>
        </pc:spChg>
      </pc:sldChg>
      <pc:sldChg chg="modSp add mod">
        <pc:chgData name="Jerry Shirley" userId="1f72b37f6c3fea86" providerId="LiveId" clId="{A0363A29-D5B1-48D8-9115-9BA6AC4E618D}" dt="2026-08-21T11:23:02.567" v="87" actId="20577"/>
        <pc:sldMkLst>
          <pc:docMk/>
          <pc:sldMk cId="2257932438" sldId="262"/>
        </pc:sldMkLst>
        <pc:spChg chg="mod">
          <ac:chgData name="Jerry Shirley" userId="1f72b37f6c3fea86" providerId="LiveId" clId="{A0363A29-D5B1-48D8-9115-9BA6AC4E618D}" dt="2026-08-21T11:23:02.567" v="87" actId="20577"/>
          <ac:spMkLst>
            <pc:docMk/>
            <pc:sldMk cId="2257932438" sldId="262"/>
            <ac:spMk id="9" creationId="{05D9EB93-C9C2-EA1F-653C-16D7023566A5}"/>
          </ac:spMkLst>
        </pc:spChg>
      </pc:sldChg>
      <pc:sldChg chg="modSp add mod">
        <pc:chgData name="Jerry Shirley" userId="1f72b37f6c3fea86" providerId="LiveId" clId="{A0363A29-D5B1-48D8-9115-9BA6AC4E618D}" dt="2026-08-21T11:24:15.020" v="99" actId="207"/>
        <pc:sldMkLst>
          <pc:docMk/>
          <pc:sldMk cId="2073735085" sldId="263"/>
        </pc:sldMkLst>
        <pc:spChg chg="mod">
          <ac:chgData name="Jerry Shirley" userId="1f72b37f6c3fea86" providerId="LiveId" clId="{A0363A29-D5B1-48D8-9115-9BA6AC4E618D}" dt="2026-08-21T11:24:15.020" v="99" actId="207"/>
          <ac:spMkLst>
            <pc:docMk/>
            <pc:sldMk cId="2073735085" sldId="263"/>
            <ac:spMk id="9" creationId="{E1A338A8-55A1-E6A0-AEAD-7292192F8D68}"/>
          </ac:spMkLst>
        </pc:spChg>
      </pc:sldChg>
      <pc:sldChg chg="modSp add mod">
        <pc:chgData name="Jerry Shirley" userId="1f72b37f6c3fea86" providerId="LiveId" clId="{A0363A29-D5B1-48D8-9115-9BA6AC4E618D}" dt="2026-08-21T11:25:09.579" v="102"/>
        <pc:sldMkLst>
          <pc:docMk/>
          <pc:sldMk cId="2865600636" sldId="264"/>
        </pc:sldMkLst>
        <pc:spChg chg="mod">
          <ac:chgData name="Jerry Shirley" userId="1f72b37f6c3fea86" providerId="LiveId" clId="{A0363A29-D5B1-48D8-9115-9BA6AC4E618D}" dt="2026-08-21T11:25:09.579" v="102"/>
          <ac:spMkLst>
            <pc:docMk/>
            <pc:sldMk cId="2865600636" sldId="264"/>
            <ac:spMk id="9" creationId="{7AD02234-5A86-BB46-740B-EFD62780125C}"/>
          </ac:spMkLst>
        </pc:spChg>
      </pc:sldChg>
      <pc:sldChg chg="modSp add mod">
        <pc:chgData name="Jerry Shirley" userId="1f72b37f6c3fea86" providerId="LiveId" clId="{A0363A29-D5B1-48D8-9115-9BA6AC4E618D}" dt="2026-08-21T11:25:30.493" v="106"/>
        <pc:sldMkLst>
          <pc:docMk/>
          <pc:sldMk cId="3067515852" sldId="265"/>
        </pc:sldMkLst>
        <pc:spChg chg="mod">
          <ac:chgData name="Jerry Shirley" userId="1f72b37f6c3fea86" providerId="LiveId" clId="{A0363A29-D5B1-48D8-9115-9BA6AC4E618D}" dt="2026-08-21T11:25:30.493" v="106"/>
          <ac:spMkLst>
            <pc:docMk/>
            <pc:sldMk cId="3067515852" sldId="265"/>
            <ac:spMk id="9" creationId="{8F3FB29E-3B08-AF83-3930-21F4BF20DF09}"/>
          </ac:spMkLst>
        </pc:spChg>
      </pc:sldChg>
      <pc:sldChg chg="modSp add mod addAnim delAnim modAnim">
        <pc:chgData name="Jerry Shirley" userId="1f72b37f6c3fea86" providerId="LiveId" clId="{A0363A29-D5B1-48D8-9115-9BA6AC4E618D}" dt="2026-08-21T11:29:37.524" v="127"/>
        <pc:sldMkLst>
          <pc:docMk/>
          <pc:sldMk cId="4001629656" sldId="266"/>
        </pc:sldMkLst>
        <pc:spChg chg="mod">
          <ac:chgData name="Jerry Shirley" userId="1f72b37f6c3fea86" providerId="LiveId" clId="{A0363A29-D5B1-48D8-9115-9BA6AC4E618D}" dt="2026-08-21T11:26:08.165" v="110" actId="115"/>
          <ac:spMkLst>
            <pc:docMk/>
            <pc:sldMk cId="4001629656" sldId="266"/>
            <ac:spMk id="9" creationId="{F6D0AB3E-E4F2-7775-7507-EE8E01328D1D}"/>
          </ac:spMkLst>
        </pc:spChg>
      </pc:sldChg>
      <pc:sldChg chg="add">
        <pc:chgData name="Jerry Shirley" userId="1f72b37f6c3fea86" providerId="LiveId" clId="{A0363A29-D5B1-48D8-9115-9BA6AC4E618D}" dt="2026-08-21T11:30:00.470" v="128"/>
        <pc:sldMkLst>
          <pc:docMk/>
          <pc:sldMk cId="4100868868" sldId="267"/>
        </pc:sldMkLst>
      </pc:sldChg>
      <pc:sldChg chg="addSp new mod addAnim delAnim modAnim">
        <pc:chgData name="Jerry Shirley" userId="1f72b37f6c3fea86" providerId="LiveId" clId="{A0363A29-D5B1-48D8-9115-9BA6AC4E618D}" dt="2026-08-21T11:44:56.419" v="151"/>
        <pc:sldMkLst>
          <pc:docMk/>
          <pc:sldMk cId="1252295008" sldId="268"/>
        </pc:sldMkLst>
        <pc:picChg chg="add">
          <ac:chgData name="Jerry Shirley" userId="1f72b37f6c3fea86" providerId="LiveId" clId="{A0363A29-D5B1-48D8-9115-9BA6AC4E618D}" dt="2026-08-21T11:44:24.055" v="130" actId="22"/>
          <ac:picMkLst>
            <pc:docMk/>
            <pc:sldMk cId="1252295008" sldId="268"/>
            <ac:picMk id="3" creationId="{A0BCB5AE-E57C-0E59-A462-A28C09D5F191}"/>
          </ac:picMkLst>
        </pc:picChg>
        <pc:picChg chg="add">
          <ac:chgData name="Jerry Shirley" userId="1f72b37f6c3fea86" providerId="LiveId" clId="{A0363A29-D5B1-48D8-9115-9BA6AC4E618D}" dt="2026-08-21T11:44:30.780" v="131" actId="22"/>
          <ac:picMkLst>
            <pc:docMk/>
            <pc:sldMk cId="1252295008" sldId="268"/>
            <ac:picMk id="5" creationId="{C252FA7A-C07C-7F45-65AF-288AE332CDD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56DCDF-1852-45BD-AFE0-D9A153AAE967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DACA0D-120F-4D5B-A85F-54F60058ED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957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verse 21 the scribes and the Pharisees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ACA0D-120F-4D5B-A85F-54F60058EDE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249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100% assurance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ACA0D-120F-4D5B-A85F-54F60058EDE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010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95A2F-C043-99E8-4D48-2E374D60DB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72EFB1-71DF-99F1-F82D-A5C416CDB6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D3CCB8-1139-56A5-6C50-440106B57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E063E-3125-4E76-90B6-495C0980C33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9BCE8E-98E3-AB14-0D45-19C3A19A5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76C18-1E63-E779-923C-DF495F700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2E27C-876F-42B0-B1C1-FC1469E06E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0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B9F29-7AFE-B30E-9F6A-49F14BF05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975383-2E84-A74C-100C-F7EDAE2844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BA8F64-3B19-2CC9-5022-A81E34A74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E063E-3125-4E76-90B6-495C0980C33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EC735A-E61D-5B2E-C3EE-2D36AA6E7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3CFCF9-EC08-366F-048D-21AB2D8D4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2E27C-876F-42B0-B1C1-FC1469E06E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571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488F9B-9944-B7B6-120A-7E4C1E52BC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AE0DC9-708F-6CBC-8CF6-EA2BF5664A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2B97A0-7CE2-F54A-E8C7-E3ACFE83E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E063E-3125-4E76-90B6-495C0980C33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C628E1-FD0B-C6B0-3CE6-1B6BACE65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67466C-96ED-4D78-A630-1BFD1BDBB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2E27C-876F-42B0-B1C1-FC1469E06E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947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57596-09D4-8B84-4618-51906841D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58B2E-76BD-A553-6CFF-B69DD093D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E87347-FE51-B22F-CAB4-74B95F583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E063E-3125-4E76-90B6-495C0980C33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DB88E-D221-C641-B085-BA078A5DA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C4E5E5-A97F-A46A-9EE5-BF897C498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2E27C-876F-42B0-B1C1-FC1469E06E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797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D1319-E9FE-6000-3603-8B2B16066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6DDF85-0F01-6BE0-EBAD-E9E35BCD5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0C1C8D-BE59-AF03-7156-4FB905537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E063E-3125-4E76-90B6-495C0980C33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35E238-CAD2-6DBD-7837-C5EDB2BF1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551C0-4753-95A3-BAE0-E983D8EA0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2E27C-876F-42B0-B1C1-FC1469E06E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588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28342-1D8E-5855-C202-B104B2F3C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C7FFE-54AD-333B-9462-382B8B513C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CF2B11-B23B-ED67-7509-3F40259E13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7133F7-FE18-5516-DAA3-1DC98883B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E063E-3125-4E76-90B6-495C0980C33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B9C106-96E8-1E06-4C95-026D1D38A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394DC4-5092-9B49-E3C3-0CD851428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2E27C-876F-42B0-B1C1-FC1469E06E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888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4BD90-2185-C7BA-D284-582A04189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643FD4-5353-442E-41E0-AD4760B301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3E80EE-047A-CA11-8173-4C93DD65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BDDB11-91C9-D8CE-B262-0D0C219EF2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AABF96-B0B2-4D3B-3942-ED08249503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3E87FC8-B48F-235C-FA30-2167BBF69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E063E-3125-4E76-90B6-495C0980C33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F3F157-871A-34ED-9353-804D16224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50F0B8-D907-DA95-2414-160AD38BD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2E27C-876F-42B0-B1C1-FC1469E06E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745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BE553-6310-7B00-BAF1-D4C51812A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9FD1AC-D9EC-D037-5054-4C5696CE3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E063E-3125-4E76-90B6-495C0980C33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D135F4-29AE-EB21-41FC-7738B1C60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6ED1C1-075D-3DED-4ABB-23B93497C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2E27C-876F-42B0-B1C1-FC1469E06E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462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1131EC-214B-6E8D-C4AF-EE10C796A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E063E-3125-4E76-90B6-495C0980C33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2990F0-080F-C740-DF41-BFD8020E8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8FEB43-2DE9-33F2-7FC3-70431B1AC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2E27C-876F-42B0-B1C1-FC1469E06E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712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03A24-02BA-973E-0FE2-97196EBFC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E7012A-CA1C-9695-2A1F-59F826724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34A117-32AB-2FAE-97C0-0076D94DC8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EC1D54-332D-F860-9C82-BDE90D058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E063E-3125-4E76-90B6-495C0980C33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A9BABD-64CF-3D37-458B-CA30F7EC6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B51C93-D9B1-770F-A159-04C77EE00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2E27C-876F-42B0-B1C1-FC1469E06E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80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51C04-D4BB-BD9F-EFAA-7069E668C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62BA02-319A-4CA3-AEEC-EAF041A11D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A0B705-C9E8-149E-0BF4-86912B4794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F43F1C-1BA9-7EFD-AA08-824AB00AE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E063E-3125-4E76-90B6-495C0980C33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D92A13-E893-BA85-C7E6-17F05B7B7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A63492-4911-F1F7-EA46-28B5AF42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2E27C-876F-42B0-B1C1-FC1469E06E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948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3216DD-AA03-8E4B-E8A9-083277772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23FE82-745B-EEB4-FFE5-FF1CEF4520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936A60-2986-695C-EAF3-6030833C83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9E063E-3125-4E76-90B6-495C0980C33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ACA31D-818B-ADEE-D8FC-3A001DE2C5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8758F9-598B-923D-1EB7-18EFE146D3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2E27C-876F-42B0-B1C1-FC1469E06E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134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4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3.wdp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8528F9-E91C-7DFA-3A77-68E1C7CE62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1000" contrast="-2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4497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8A2BC-CF97-EE2E-0A60-31DEDFCE6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29CFBDB-BD9B-4B33-9A9D-5CFB6C74A3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6000" contrast="-2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F3FB29E-3B08-AF83-3930-21F4BF20DF09}"/>
              </a:ext>
            </a:extLst>
          </p:cNvPr>
          <p:cNvSpPr txBox="1"/>
          <p:nvPr/>
        </p:nvSpPr>
        <p:spPr>
          <a:xfrm>
            <a:off x="317632" y="1420629"/>
            <a:ext cx="11521441" cy="2062103"/>
          </a:xfrm>
          <a:prstGeom prst="rect">
            <a:avLst/>
          </a:prstGeom>
          <a:solidFill>
            <a:schemeClr val="tx1">
              <a:alpha val="46000"/>
            </a:schemeClr>
          </a:solidFill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Isaiah 38:17</a:t>
            </a:r>
          </a:p>
          <a:p>
            <a:pPr marL="0" marR="0">
              <a:buNone/>
            </a:pP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Behold, for peace I had great bitterness: but thou hast in love to my soul delivered it from the pit of corruption: for thou hast cast all my sins behind thy back.</a:t>
            </a:r>
          </a:p>
        </p:txBody>
      </p:sp>
    </p:spTree>
    <p:extLst>
      <p:ext uri="{BB962C8B-B14F-4D97-AF65-F5344CB8AC3E}">
        <p14:creationId xmlns:p14="http://schemas.microsoft.com/office/powerpoint/2010/main" val="30675158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AAA80A-F599-CDBC-4DD8-05C890E0A3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5BDF79-1119-B7D6-AA66-9822759559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6000" contrast="-2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6D0AB3E-E4F2-7775-7507-EE8E01328D1D}"/>
              </a:ext>
            </a:extLst>
          </p:cNvPr>
          <p:cNvSpPr txBox="1"/>
          <p:nvPr/>
        </p:nvSpPr>
        <p:spPr>
          <a:xfrm>
            <a:off x="317632" y="1420629"/>
            <a:ext cx="11521441" cy="1569660"/>
          </a:xfrm>
          <a:prstGeom prst="rect">
            <a:avLst/>
          </a:prstGeom>
          <a:solidFill>
            <a:schemeClr val="tx1">
              <a:alpha val="46000"/>
            </a:schemeClr>
          </a:solidFill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Isaiah 43:25</a:t>
            </a:r>
          </a:p>
          <a:p>
            <a:pPr marL="0" marR="0">
              <a:buNone/>
            </a:pP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I, even I, am he that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blotteth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out thy transgressions </a:t>
            </a:r>
            <a:r>
              <a:rPr lang="en-US" sz="32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 mine own sake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and will not remember thy sins.</a:t>
            </a:r>
          </a:p>
        </p:txBody>
      </p:sp>
    </p:spTree>
    <p:extLst>
      <p:ext uri="{BB962C8B-B14F-4D97-AF65-F5344CB8AC3E}">
        <p14:creationId xmlns:p14="http://schemas.microsoft.com/office/powerpoint/2010/main" val="4001629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2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4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E18675-78A3-40DB-7C27-120FB3F22B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F10896-6796-073B-AF02-11DB6B952E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1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D686AB-69AC-A023-B055-9363221491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2000" contrast="-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8688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BCB5AE-E57C-0E59-A462-A28C09D5F1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1000" contrast="-2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52FA7A-C07C-7F45-65AF-288AE332CD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2000" contrast="-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295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700EA50-A961-2226-6C9D-C44A7ADE46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6000" contrast="-2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96992E2-175D-557F-99CC-E23DB8A387E2}"/>
              </a:ext>
            </a:extLst>
          </p:cNvPr>
          <p:cNvSpPr txBox="1"/>
          <p:nvPr/>
        </p:nvSpPr>
        <p:spPr>
          <a:xfrm>
            <a:off x="317632" y="1420629"/>
            <a:ext cx="11521441" cy="2255810"/>
          </a:xfrm>
          <a:prstGeom prst="rect">
            <a:avLst/>
          </a:prstGeom>
          <a:solidFill>
            <a:schemeClr val="tx1">
              <a:alpha val="46000"/>
            </a:schemeClr>
          </a:solidFill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Acts 13:38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 it known unto you therefore, men and brethren, that through this man is preached unto you the forgiveness of sins:</a:t>
            </a:r>
            <a:endParaRPr lang="en-US" sz="3200" b="1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97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93BB0-A1CA-007F-96E4-E2C413355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D268F6B-6FC3-3AF7-436D-559C8ED3BD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6000" contrast="-2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BE82179-B6D4-B6E4-B96E-8B2500325F5D}"/>
              </a:ext>
            </a:extLst>
          </p:cNvPr>
          <p:cNvSpPr txBox="1"/>
          <p:nvPr/>
        </p:nvSpPr>
        <p:spPr>
          <a:xfrm>
            <a:off x="317632" y="1420629"/>
            <a:ext cx="11521441" cy="1569660"/>
          </a:xfrm>
          <a:prstGeom prst="rect">
            <a:avLst/>
          </a:prstGeom>
          <a:solidFill>
            <a:schemeClr val="tx1">
              <a:alpha val="46000"/>
            </a:schemeClr>
          </a:solidFill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Ephesians 1:7</a:t>
            </a:r>
          </a:p>
          <a:p>
            <a:pPr marL="0" marR="0">
              <a:buNone/>
            </a:pP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 whom we have redemption through his blood, the forgiveness of sins, according to the riches of his grace;</a:t>
            </a:r>
          </a:p>
        </p:txBody>
      </p:sp>
    </p:spTree>
    <p:extLst>
      <p:ext uri="{BB962C8B-B14F-4D97-AF65-F5344CB8AC3E}">
        <p14:creationId xmlns:p14="http://schemas.microsoft.com/office/powerpoint/2010/main" val="544187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E56E3-5A5B-8626-95CC-9C2F023CE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207048B-C5CC-CA1A-7BBE-106B76F589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6000" contrast="-2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D333AFB-3741-280C-BC5A-5E134417A2FA}"/>
              </a:ext>
            </a:extLst>
          </p:cNvPr>
          <p:cNvSpPr txBox="1"/>
          <p:nvPr/>
        </p:nvSpPr>
        <p:spPr>
          <a:xfrm>
            <a:off x="317632" y="1420629"/>
            <a:ext cx="11521441" cy="1569660"/>
          </a:xfrm>
          <a:prstGeom prst="rect">
            <a:avLst/>
          </a:prstGeom>
          <a:solidFill>
            <a:schemeClr val="tx1">
              <a:alpha val="46000"/>
            </a:schemeClr>
          </a:solidFill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Ephesians 4:32</a:t>
            </a:r>
          </a:p>
          <a:p>
            <a:pPr marL="0" marR="0">
              <a:buNone/>
            </a:pP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 be ye kind one to another, tenderhearted, forgiving one another, even as God for Christ's sake hath forgiven you.</a:t>
            </a:r>
          </a:p>
        </p:txBody>
      </p:sp>
    </p:spTree>
    <p:extLst>
      <p:ext uri="{BB962C8B-B14F-4D97-AF65-F5344CB8AC3E}">
        <p14:creationId xmlns:p14="http://schemas.microsoft.com/office/powerpoint/2010/main" val="1227504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F3867-4085-D972-D705-1D24722B6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BE824FD-7CF8-E7E2-9459-80F8498D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6000" contrast="-2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B25CD26-E245-3712-9B44-3E9648544E2C}"/>
              </a:ext>
            </a:extLst>
          </p:cNvPr>
          <p:cNvSpPr txBox="1"/>
          <p:nvPr/>
        </p:nvSpPr>
        <p:spPr>
          <a:xfrm>
            <a:off x="317632" y="1420629"/>
            <a:ext cx="11521441" cy="1815882"/>
          </a:xfrm>
          <a:prstGeom prst="rect">
            <a:avLst/>
          </a:prstGeom>
          <a:solidFill>
            <a:schemeClr val="tx1">
              <a:alpha val="46000"/>
            </a:schemeClr>
          </a:solidFill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Exodus 34:6-7</a:t>
            </a:r>
          </a:p>
          <a:p>
            <a:pPr marL="0" marR="0">
              <a:buNone/>
            </a:pP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…The LORD God, merciful and gracious, long-suffering, and abundant in goodness and truth, 7 Keeping mercy for thousands, forgiving iniquity and transgression and sin, and that will by no means clear the guilty; </a:t>
            </a:r>
          </a:p>
        </p:txBody>
      </p:sp>
    </p:spTree>
    <p:extLst>
      <p:ext uri="{BB962C8B-B14F-4D97-AF65-F5344CB8AC3E}">
        <p14:creationId xmlns:p14="http://schemas.microsoft.com/office/powerpoint/2010/main" val="3974725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57E6E-73EE-397F-4F77-1EFA2252C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2A28DC-C354-0559-862E-C64F307833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6000" contrast="-2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258CD67-D66C-D84D-693E-BCBD9ABB4844}"/>
              </a:ext>
            </a:extLst>
          </p:cNvPr>
          <p:cNvSpPr txBox="1"/>
          <p:nvPr/>
        </p:nvSpPr>
        <p:spPr>
          <a:xfrm>
            <a:off x="317632" y="1420629"/>
            <a:ext cx="11521441" cy="1569660"/>
          </a:xfrm>
          <a:prstGeom prst="rect">
            <a:avLst/>
          </a:prstGeom>
          <a:solidFill>
            <a:schemeClr val="tx1">
              <a:alpha val="46000"/>
            </a:schemeClr>
          </a:solidFill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Nehemiah 9:17</a:t>
            </a:r>
          </a:p>
          <a:p>
            <a:pPr marL="0" marR="0">
              <a:buNone/>
            </a:pP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 but thou art a God ready to pardon, gracious and merciful, slow to anger, and of great kindness, and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forsookest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them not.</a:t>
            </a:r>
          </a:p>
        </p:txBody>
      </p:sp>
    </p:spTree>
    <p:extLst>
      <p:ext uri="{BB962C8B-B14F-4D97-AF65-F5344CB8AC3E}">
        <p14:creationId xmlns:p14="http://schemas.microsoft.com/office/powerpoint/2010/main" val="3198612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234FE-D881-BE57-1654-A3BC97D6D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3E54C9-2109-EAD7-B139-F2FB1FE830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6000" contrast="-2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5D9EB93-C9C2-EA1F-653C-16D7023566A5}"/>
              </a:ext>
            </a:extLst>
          </p:cNvPr>
          <p:cNvSpPr txBox="1"/>
          <p:nvPr/>
        </p:nvSpPr>
        <p:spPr>
          <a:xfrm>
            <a:off x="317632" y="1420629"/>
            <a:ext cx="11521441" cy="1569660"/>
          </a:xfrm>
          <a:prstGeom prst="rect">
            <a:avLst/>
          </a:prstGeom>
          <a:solidFill>
            <a:schemeClr val="tx1">
              <a:alpha val="46000"/>
            </a:schemeClr>
          </a:solidFill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Psalm 103:12</a:t>
            </a:r>
          </a:p>
          <a:p>
            <a:pPr marL="0" marR="0">
              <a:buNone/>
            </a:pP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 far as the east is from the west, so far has He removed our transgressions from us.</a:t>
            </a:r>
            <a:endParaRPr lang="en-US" sz="3200" b="1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932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162BD-353B-1FAD-A806-12F91567A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E822380-D362-C9D4-D6A2-A8D892E70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6000" contrast="-2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1A338A8-55A1-E6A0-AEAD-7292192F8D68}"/>
              </a:ext>
            </a:extLst>
          </p:cNvPr>
          <p:cNvSpPr txBox="1"/>
          <p:nvPr/>
        </p:nvSpPr>
        <p:spPr>
          <a:xfrm>
            <a:off x="332040" y="125229"/>
            <a:ext cx="11521441" cy="3539430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Micah 7:18-19</a:t>
            </a:r>
          </a:p>
          <a:p>
            <a:pPr marL="0" marR="0">
              <a:buNone/>
            </a:pP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Who is a God like unto thee, that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pardoneth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iniquity, and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passeth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by the transgression of the remnant of his heritage? he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retaineth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not his anger for ever, because he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delighteth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 mercy. 19 He will turn again, he will have compassion upon us; he will subdue our iniquities; and thou wilt cast all their sins into the depths of the sea.</a:t>
            </a:r>
          </a:p>
        </p:txBody>
      </p:sp>
    </p:spTree>
    <p:extLst>
      <p:ext uri="{BB962C8B-B14F-4D97-AF65-F5344CB8AC3E}">
        <p14:creationId xmlns:p14="http://schemas.microsoft.com/office/powerpoint/2010/main" val="2073735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DF1807-B21D-B5D2-41B8-DFB834A4D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82B1B4A-83E0-7326-E46F-35E1314144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6000" contrast="-2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AD02234-5A86-BB46-740B-EFD62780125C}"/>
              </a:ext>
            </a:extLst>
          </p:cNvPr>
          <p:cNvSpPr txBox="1"/>
          <p:nvPr/>
        </p:nvSpPr>
        <p:spPr>
          <a:xfrm>
            <a:off x="317632" y="1420629"/>
            <a:ext cx="11521441" cy="2062103"/>
          </a:xfrm>
          <a:prstGeom prst="rect">
            <a:avLst/>
          </a:prstGeom>
          <a:solidFill>
            <a:schemeClr val="tx1">
              <a:alpha val="46000"/>
            </a:schemeClr>
          </a:solidFill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Isaiah 55:7</a:t>
            </a:r>
          </a:p>
          <a:p>
            <a:pPr marL="0" marR="0">
              <a:buNone/>
            </a:pP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Let the wicked forsake his way, and the unrighteous man his thoughts: and let him return unto the LORD, and he will have mercy upon him; and to our God, for he will abundantly pardon.</a:t>
            </a:r>
          </a:p>
        </p:txBody>
      </p:sp>
    </p:spTree>
    <p:extLst>
      <p:ext uri="{BB962C8B-B14F-4D97-AF65-F5344CB8AC3E}">
        <p14:creationId xmlns:p14="http://schemas.microsoft.com/office/powerpoint/2010/main" val="28656006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5502</TotalTime>
  <Words>365</Words>
  <Application>Microsoft Office PowerPoint</Application>
  <PresentationFormat>Widescreen</PresentationFormat>
  <Paragraphs>24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Jerry Shirley</dc:creator>
  <cp:lastModifiedBy>Jerry Shirley</cp:lastModifiedBy>
  <cp:revision>1</cp:revision>
  <dcterms:created xsi:type="dcterms:W3CDTF">2026-08-17T16:02:40Z</dcterms:created>
  <dcterms:modified xsi:type="dcterms:W3CDTF">2026-08-21T11:45:09Z</dcterms:modified>
</cp:coreProperties>
</file>