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2467B-CA0C-82D8-6C25-5B07E37EA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4EC44-E5AA-8214-9025-10B00B274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4D379-4CA1-7293-863D-00D75483A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BC49B-1CC5-8FBA-98BB-13A229E51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40A62-E7FA-916A-26F2-7565A2374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59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416BE-AD42-46C2-3F91-3139DFC39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884949-30AE-B65E-FCFD-48E0578A67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A6ECC-FB99-E9F2-FB8B-E8D6B17B1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28EC9-80B6-8157-3338-FBBBE078D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B2719-A64D-815B-3C27-A9389D62E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45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A9A970-7680-26CD-D942-DCFE390BA5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A87250-30F1-903F-B248-F28CC0F463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390B5-E8F4-4A50-54DD-5C3E39457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A3D3F-831C-0B63-58E8-8B120FB8B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86A60-3E3F-C06B-7B8F-D01D177F9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5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78BC5-478C-D096-6A3E-45C8E7F81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B2A9E-C139-8D98-ABBA-D5EFE89B4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FDAB4-2B04-09AB-AB22-277D3EE5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E6702-32F8-8297-E55C-6611C4678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25E1A-706C-B0EC-28F8-57E9EDBE4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1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FB3BE-B4A9-6C6D-7BCD-90BCF491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ADF152-F193-4C65-E8F1-50EAB6965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65ED4-BB18-555E-5369-BBFA7F906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C0D5E-ED82-DCA7-6194-D04C51272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333BC-89A2-D8FF-7A02-E44C34C5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424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EB961-309D-B9DF-14B6-29717AEBA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6827F-0E3E-CC10-18C1-4A325BEC3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AD0CD0-29CE-4A76-F7E3-A9A9F49AD7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94FE-1763-537D-E7CD-8618F7F73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AAB13-ABD6-D89D-AD0F-B8FB88096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D1D6C-895F-F862-EEB1-E3CEB1DFE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59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590BD-A5DB-A92D-D25B-3CD091AE6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B4CCC-3A17-A6AC-CC41-8239416FC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29EDEB-DD79-0551-0D3D-6FAB782B0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E7C3ED-EE3A-F2FB-86DC-2050D032BE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749194-DB63-A836-1A8E-A4611A9040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867E07-7808-D10B-DF50-4E76861AD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22F83A-38D8-04C3-B2B5-F4A7AE323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71DADA-FF52-B2B8-528E-2B6556738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17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9D638-BDF1-F5A7-B74B-95191D26F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9170C-0A21-87E4-4A04-616D3C417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116416-6FE5-8AD9-D7CD-ABE45397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0307A-1393-8C40-ED33-7D748435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85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FDCA0F-65EC-69A8-D3C0-B527A65F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E506FE-96AF-A120-FDFD-8233215E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706AE-425A-ABC4-6D70-D283334C4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32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DC933-FC33-6F5D-5881-1F705D767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87C60-6BE7-4047-8A12-D774412D5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14A279-7ADF-4B63-C366-DE5A77BD6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EAF07-179F-1927-80B7-2A8A0C75A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F20CCC-8B13-235E-1319-1AA9E56F0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E4CF1F-5B5A-D849-7E3D-C636320FF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2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B84CB-3728-9140-6D92-C76D517F4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9A17F-D374-67B8-CF43-B7F0497B32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DB0B3A-1457-F9DA-0540-F85EDB2FD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454123-3F8F-0CDC-0FE8-833EE01DA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211929-3C8D-3DEF-8D3C-2E611E0D4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22B476-696E-D85F-4128-E634930C9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0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7FB6A6-5885-D474-EFEA-6B065F841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93D0D-2E52-EA1A-49B6-01A14CF50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BA7E1-3D43-B674-62DC-2FF9E0DE5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9CC741-84E4-4207-A3C3-79C69EEAA8F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D0FF8-8087-E9E9-742F-6529DC109E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47E3A-AD1E-59F9-4FDD-A6F638559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831FD3-9370-4795-96AF-AB8CF6499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636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earning to Preach – An Interview with Peter Adam - The Gospel ...">
            <a:extLst>
              <a:ext uri="{FF2B5EF4-FFF2-40B4-BE49-F238E27FC236}">
                <a16:creationId xmlns:a16="http://schemas.microsoft.com/office/drawing/2014/main" id="{024C4067-3401-B1FE-D0EC-4D09F25DE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EB19A9A-60D5-D708-383B-BE40132B0AE0}"/>
              </a:ext>
            </a:extLst>
          </p:cNvPr>
          <p:cNvSpPr/>
          <p:nvPr/>
        </p:nvSpPr>
        <p:spPr>
          <a:xfrm>
            <a:off x="7781615" y="424160"/>
            <a:ext cx="3848410" cy="3785652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Agency FB" panose="020B0503020202020204" pitchFamily="34" charset="0"/>
              </a:rPr>
              <a:t>Stay </a:t>
            </a:r>
          </a:p>
          <a:p>
            <a:pPr algn="ctr"/>
            <a:r>
              <a:rPr lang="en-US" sz="80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Agency FB" panose="020B0503020202020204" pitchFamily="34" charset="0"/>
              </a:rPr>
              <a:t>in the</a:t>
            </a:r>
          </a:p>
          <a:p>
            <a:pPr algn="ctr"/>
            <a:r>
              <a:rPr lang="en-US" sz="8000" b="1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Agency FB" panose="020B0503020202020204" pitchFamily="34" charset="0"/>
              </a:rPr>
              <a:t>Game</a:t>
            </a:r>
          </a:p>
        </p:txBody>
      </p:sp>
    </p:spTree>
    <p:extLst>
      <p:ext uri="{BB962C8B-B14F-4D97-AF65-F5344CB8AC3E}">
        <p14:creationId xmlns:p14="http://schemas.microsoft.com/office/powerpoint/2010/main" val="2112568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Agency FB</vt:lpstr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Shirley</dc:creator>
  <cp:lastModifiedBy>Jerry Shirley</cp:lastModifiedBy>
  <cp:revision>1</cp:revision>
  <dcterms:created xsi:type="dcterms:W3CDTF">2026-08-26T19:33:45Z</dcterms:created>
  <dcterms:modified xsi:type="dcterms:W3CDTF">2026-08-26T19:53:44Z</dcterms:modified>
</cp:coreProperties>
</file>