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59" r:id="rId3"/>
    <p:sldId id="260" r:id="rId4"/>
    <p:sldId id="261" r:id="rId5"/>
    <p:sldId id="262" r:id="rId6"/>
    <p:sldId id="263" r:id="rId7"/>
    <p:sldId id="26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9BAE8B-107A-449E-B9FA-9251D9095328}" v="21" dt="2026-08-28T16:48:41.8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ry Shirley" userId="1f72b37f6c3fea86" providerId="LiveId" clId="{A0363A29-D5B1-48D8-9115-9BA6AC4E618D}"/>
    <pc:docChg chg="custSel modSld">
      <pc:chgData name="Jerry Shirley" userId="1f72b37f6c3fea86" providerId="LiveId" clId="{A0363A29-D5B1-48D8-9115-9BA6AC4E618D}" dt="2026-08-28T16:49:12.277" v="50" actId="313"/>
      <pc:docMkLst>
        <pc:docMk/>
      </pc:docMkLst>
      <pc:sldChg chg="addAnim delAnim modAnim modNotesTx">
        <pc:chgData name="Jerry Shirley" userId="1f72b37f6c3fea86" providerId="LiveId" clId="{A0363A29-D5B1-48D8-9115-9BA6AC4E618D}" dt="2026-08-28T16:49:12.277" v="50" actId="313"/>
        <pc:sldMkLst>
          <pc:docMk/>
          <pc:sldMk cId="930724384" sldId="26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FD0B3-B274-4B28-871F-C8CFBEF6A1B1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2525FA-6BAB-4E98-BAD6-08C0FF3F8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306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Very beginning of message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2525FA-6BAB-4E98-BAD6-08C0FF3F8CB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568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When I say “sing with me”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2525FA-6BAB-4E98-BAD6-08C0FF3F8CB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12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45094-E827-2EE1-44C3-E8CC57ACD5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010830-7894-80BC-2479-590576C7E6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982048-A7FD-E39B-7DD7-933D13395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0045C-C31B-45D0-9A02-847F45E7F1B1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F74A8-EFB1-BE9A-267A-7A9BDD635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AA6609-E097-03FE-942B-075D66AD4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0D2BF-A0F1-46DF-9F0F-462BFF3D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429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C66A8-0A61-36B8-49EE-0D578C085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A5088D-D79D-9005-B129-9F0CBD457A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9D626-D209-008E-F167-B1EFE3AC4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0045C-C31B-45D0-9A02-847F45E7F1B1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52F9AE-A097-05F9-EEA8-6D0E00466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8A1502-67D7-1E72-64C6-910F327C8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0D2BF-A0F1-46DF-9F0F-462BFF3D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992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18D4DC-F921-AD97-C789-C4ABA104E3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253900-C847-6DC9-5812-DF558C6F91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C2C7FC-D533-01C9-567C-DF16562B8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0045C-C31B-45D0-9A02-847F45E7F1B1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E221F6-2F83-1743-05AE-342B9FFE5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A4A12-0C34-0C32-5E33-A300A5650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0D2BF-A0F1-46DF-9F0F-462BFF3D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506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3E031-F2CA-E8C4-62DD-34D2C25D3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EB3B88-23E7-CCA9-2821-AE37232E2A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E17235-D168-CC0D-6C30-594F3970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0045C-C31B-45D0-9A02-847F45E7F1B1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FAE4AB-48E5-E175-F5FD-D75C8F04B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90025C-B6F9-F0F7-21F5-7E950DFEF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0D2BF-A0F1-46DF-9F0F-462BFF3D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007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0797F-22F6-E462-A3E6-3E3E4F779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F80E6E-AA2F-BDA1-409D-87ECB0703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BD06AC-71EA-5B60-5A3F-70E1B1885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0045C-C31B-45D0-9A02-847F45E7F1B1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C2288-7669-3B89-8DC4-957630805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69C42F-7A7A-04BC-8B28-FA3420C4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0D2BF-A0F1-46DF-9F0F-462BFF3D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652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7A80B-57BD-A3F6-0F9A-B537053E9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EA438C-5466-CD5E-D9A5-69EF979CAB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940FB-585B-C522-07AE-9987E10BCE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76BD1A-EE49-A820-52E4-13B962153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0045C-C31B-45D0-9A02-847F45E7F1B1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7F07BA-0566-A116-6F15-BE7D4F4EF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A12E25-1971-6352-963C-C727E135D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0D2BF-A0F1-46DF-9F0F-462BFF3D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72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5B7ED-F381-C92E-91DF-F72F747AB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AF276-98FE-6BA1-0517-A1DA3FAEE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8F33D5-0A29-556C-6BDF-7F3B2DAE91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31A565-1525-B113-04C2-37DBFDC6E8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31828E-C670-E826-4723-00B229EF1F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841629-4D3F-BE77-8339-6377812AD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0045C-C31B-45D0-9A02-847F45E7F1B1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1F8F27-9545-1A8B-B6C9-678A72E05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570BAF-EB6B-4A38-D296-E53FA6099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0D2BF-A0F1-46DF-9F0F-462BFF3D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314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A4C8F-BF09-B534-8802-FA2067A58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A87FBE-317F-536A-D971-36838F1B5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0045C-C31B-45D0-9A02-847F45E7F1B1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C07F39-15D4-0FCF-7714-123965EE9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14C55A-AD90-39A7-B3B1-1D7E85C3F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0D2BF-A0F1-46DF-9F0F-462BFF3D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531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49FFAE-699E-9661-A8C8-44147C7D0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0045C-C31B-45D0-9A02-847F45E7F1B1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A17896-DEC0-AB55-DA70-11F829F8A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5ACD60-BB00-168F-48B7-A4E37406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0D2BF-A0F1-46DF-9F0F-462BFF3D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026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1F518-A0FA-20C5-EA01-9CBA17656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4E554-FC1E-89B3-2A7F-D574B67663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C02BD9-A5D4-1135-BC2C-165B4A94A2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9289F-0A19-DF71-EA12-BD611BA47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0045C-C31B-45D0-9A02-847F45E7F1B1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C65007-9EBC-C2C8-DF1B-2A694CCF3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318C0-2C6A-CC66-BDBA-8903B6683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0D2BF-A0F1-46DF-9F0F-462BFF3D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02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A0420-476C-5597-B52E-9D961895E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332C45-2861-30FE-E1E1-8F96E2F063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4FD0FF-F35F-35CE-0C67-45E126F0BF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C36FF9-46C0-8859-B372-E09444FA4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0045C-C31B-45D0-9A02-847F45E7F1B1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1FDF19-990E-C816-0371-C0A12EB05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D8CDEA-673A-3053-92B9-30B5343B4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0D2BF-A0F1-46DF-9F0F-462BFF3D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574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F73BBE-808C-68BC-C0AF-90D52416F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EEC8D9-D3EB-1B57-54BE-39F0EF9139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3EDB7-0F3B-2CCA-4BAE-2F4A0FB658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60045C-C31B-45D0-9A02-847F45E7F1B1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4C89F-0E51-C139-AAAA-BE2368DA7B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EC3C50-52B2-C9AF-50A2-D5A66F34F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70D2BF-A0F1-46DF-9F0F-462BFF3D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808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974EB0-609B-72C5-83A6-F5E17781B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CFFDB4-2499-674B-4343-A9A4A6AFAF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887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2DBFA-4740-C447-0BAA-72907D7A8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4BBD36-5187-1EA5-E36A-FB3B5F580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53DE576-E192-0A55-F13F-5F20C1F19E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8F53EA-4FD1-4F79-9892-9E80A7447FB7}"/>
              </a:ext>
            </a:extLst>
          </p:cNvPr>
          <p:cNvSpPr txBox="1"/>
          <p:nvPr/>
        </p:nvSpPr>
        <p:spPr>
          <a:xfrm>
            <a:off x="238124" y="4865043"/>
            <a:ext cx="11534775" cy="1754326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6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Proverbs 17:15</a:t>
            </a:r>
            <a:r>
              <a:rPr lang="en-US" sz="3600" b="1" baseline="300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  <a:p>
            <a:pPr marL="0" marR="0">
              <a:buNone/>
            </a:pPr>
            <a:r>
              <a:rPr lang="en-US" sz="36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He that </a:t>
            </a:r>
            <a:r>
              <a:rPr lang="en-US" sz="3600" b="1" dirty="0" err="1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justifieth</a:t>
            </a:r>
            <a:r>
              <a:rPr lang="en-US" sz="36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 the wicked, and he that </a:t>
            </a:r>
            <a:r>
              <a:rPr lang="en-US" sz="3600" b="1" dirty="0" err="1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condemneth</a:t>
            </a:r>
            <a:r>
              <a:rPr lang="en-US" sz="36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 the just, even they both are abomination to the LORD.</a:t>
            </a:r>
            <a:endParaRPr lang="en-US" sz="36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147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6D554-FB23-D02C-FD5D-38ABE9F20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63353F-272A-5333-06AE-B6EFC403D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2E493D-85FA-AC67-2497-833229B28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4CB298-F23E-81F2-BADF-AC98F8885049}"/>
              </a:ext>
            </a:extLst>
          </p:cNvPr>
          <p:cNvSpPr txBox="1"/>
          <p:nvPr/>
        </p:nvSpPr>
        <p:spPr>
          <a:xfrm>
            <a:off x="238124" y="4865043"/>
            <a:ext cx="11534775" cy="1754326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6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Proverbs 24:24 </a:t>
            </a:r>
          </a:p>
          <a:p>
            <a:pPr marL="0" marR="0">
              <a:buNone/>
            </a:pPr>
            <a:r>
              <a:rPr lang="en-US" sz="36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He that saith unto the wicked, Thou are righteous; him shall the people curse, nations shall abhor him: </a:t>
            </a:r>
            <a:endParaRPr lang="en-US" sz="36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028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A0F0A-7270-0665-36FF-EFF580854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D1B9E0-7722-2B09-566B-C918F9E38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ED30CD-86D4-EF91-55D8-B65A27D59A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795954-C7AF-7AED-78AC-53AD37675F67}"/>
              </a:ext>
            </a:extLst>
          </p:cNvPr>
          <p:cNvSpPr txBox="1"/>
          <p:nvPr/>
        </p:nvSpPr>
        <p:spPr>
          <a:xfrm>
            <a:off x="238124" y="4549676"/>
            <a:ext cx="11534775" cy="2308324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6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Romans 4:5 </a:t>
            </a:r>
          </a:p>
          <a:p>
            <a:pPr marL="0" marR="0">
              <a:buNone/>
            </a:pPr>
            <a:r>
              <a:rPr lang="en-US" sz="36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But to him that worketh not, but believeth on him that </a:t>
            </a:r>
            <a:r>
              <a:rPr lang="en-US" sz="3600" b="1" dirty="0" err="1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justifieth</a:t>
            </a:r>
            <a:r>
              <a:rPr lang="en-US" sz="36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 the ungodly, his faith is counted for righteousness.</a:t>
            </a:r>
            <a:endParaRPr lang="en-US" sz="36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809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B2734-D202-B9D5-A9FC-5F32F0E20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B03F7C-14E4-BE1A-A4F7-5D30E848A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9B9D4D-F75E-A9B1-2F77-5F1923475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ECA1C8E-CC59-7517-8FB7-A731DB0A5AA1}"/>
              </a:ext>
            </a:extLst>
          </p:cNvPr>
          <p:cNvSpPr txBox="1"/>
          <p:nvPr/>
        </p:nvSpPr>
        <p:spPr>
          <a:xfrm>
            <a:off x="238124" y="4549676"/>
            <a:ext cx="11534775" cy="2308324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6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Psalms 32:1-2 </a:t>
            </a:r>
          </a:p>
          <a:p>
            <a:pPr marL="0" marR="0">
              <a:buNone/>
            </a:pPr>
            <a:r>
              <a:rPr lang="en-US" sz="36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Blessed is he whose transgression is forgiven, whose sin is covered. 2 Blessed is the man unto whom the LORD </a:t>
            </a:r>
            <a:r>
              <a:rPr lang="en-US" sz="3600" b="1" dirty="0" err="1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imputeth</a:t>
            </a:r>
            <a:r>
              <a:rPr lang="en-US" sz="36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 not iniquity…</a:t>
            </a:r>
            <a:endParaRPr lang="en-US" sz="36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816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3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54CAB-C63A-8C47-5A09-E80664802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E3ECD5-ABF1-987D-0FDC-20003DF91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46BE9E-CE32-6435-54AB-02B165077C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337282-8388-58A0-32B6-BEDB720BEE96}"/>
              </a:ext>
            </a:extLst>
          </p:cNvPr>
          <p:cNvSpPr txBox="1"/>
          <p:nvPr/>
        </p:nvSpPr>
        <p:spPr>
          <a:xfrm>
            <a:off x="228599" y="4549676"/>
            <a:ext cx="11534775" cy="2308324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6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Leviticus 24:23 </a:t>
            </a:r>
          </a:p>
          <a:p>
            <a:pPr marL="0" marR="0">
              <a:buNone/>
            </a:pPr>
            <a:r>
              <a:rPr lang="en-US" sz="36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And Moses </a:t>
            </a:r>
            <a:r>
              <a:rPr lang="en-US" sz="3600" b="1" dirty="0" err="1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spake</a:t>
            </a:r>
            <a:r>
              <a:rPr lang="en-US" sz="36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 to the children of Israel, that they should bring forth him that had cursed out of the camp, and stone him with stones. </a:t>
            </a:r>
            <a:endParaRPr lang="en-US" sz="36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217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FDB4C-6BC4-4F75-B736-7A1A1CF18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45C7D0-4EF6-F2F3-842C-3326AE5DA6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DC73566-F42A-E655-1EFB-B8B55536E8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E5B8CB2-8625-FC60-4BC9-C39FB725D234}"/>
              </a:ext>
            </a:extLst>
          </p:cNvPr>
          <p:cNvSpPr txBox="1"/>
          <p:nvPr/>
        </p:nvSpPr>
        <p:spPr>
          <a:xfrm>
            <a:off x="328612" y="1636068"/>
            <a:ext cx="11534775" cy="5078313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6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I believe there is power in the blood of the Lamb</a:t>
            </a:r>
          </a:p>
          <a:p>
            <a:pPr marL="0" marR="0">
              <a:buNone/>
            </a:pPr>
            <a:r>
              <a:rPr lang="en-US" sz="36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I believe there is healing in the touch of His hand</a:t>
            </a:r>
          </a:p>
          <a:p>
            <a:pPr marL="0" marR="0">
              <a:buNone/>
            </a:pPr>
            <a:endParaRPr lang="en-US" sz="3600" b="1" dirty="0"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0" marR="0">
              <a:buNone/>
            </a:pPr>
            <a:endParaRPr lang="en-US" sz="3600" b="1" dirty="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pPr marL="0" marR="0">
              <a:buNone/>
            </a:pPr>
            <a:endParaRPr lang="en-US" sz="3600" b="1" dirty="0"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0" marR="0">
              <a:buNone/>
            </a:pPr>
            <a:endParaRPr lang="en-US" sz="3600" b="1" dirty="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sz="36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But the greatest of all miracles </a:t>
            </a:r>
          </a:p>
          <a:p>
            <a:pPr marL="0" marR="0">
              <a:buNone/>
            </a:pPr>
            <a:r>
              <a:rPr lang="en-US" sz="3600" b="1" dirty="0">
                <a:solidFill>
                  <a:schemeClr val="bg1"/>
                </a:solidFill>
                <a:ea typeface="Times New Roman" panose="02020603050405020304" pitchFamily="18" charset="0"/>
              </a:rPr>
              <a:t>W</a:t>
            </a:r>
            <a:r>
              <a:rPr lang="en-US" sz="36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as when Jesus saved me</a:t>
            </a:r>
          </a:p>
          <a:p>
            <a:pPr marL="0" marR="0">
              <a:buNone/>
            </a:pPr>
            <a:r>
              <a:rPr lang="en-US" sz="36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Yes, I know what Jesus did for me</a:t>
            </a:r>
          </a:p>
        </p:txBody>
      </p:sp>
    </p:spTree>
    <p:extLst>
      <p:ext uri="{BB962C8B-B14F-4D97-AF65-F5344CB8AC3E}">
        <p14:creationId xmlns:p14="http://schemas.microsoft.com/office/powerpoint/2010/main" val="930724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5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2725</TotalTime>
  <Words>188</Words>
  <Application>Microsoft Office PowerPoint</Application>
  <PresentationFormat>Widescreen</PresentationFormat>
  <Paragraphs>23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Jerry Shirley</dc:creator>
  <cp:lastModifiedBy>Jerry Shirley</cp:lastModifiedBy>
  <cp:revision>1</cp:revision>
  <dcterms:created xsi:type="dcterms:W3CDTF">2026-08-26T19:53:02Z</dcterms:created>
  <dcterms:modified xsi:type="dcterms:W3CDTF">2026-08-28T17:18:13Z</dcterms:modified>
</cp:coreProperties>
</file>