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A21F1-4A3B-4484-BD2F-98EBDA8F48E7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78C0DE-2744-4F09-BCA9-9C3BD2E1A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385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take the controversy to a fever pitch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78C0DE-2744-4F09-BCA9-9C3BD2E1ADC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7695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 just went home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78C0DE-2744-4F09-BCA9-9C3BD2E1ADC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504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EA227-A95E-177E-028A-FB7349D2B8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2BEC4A-B2A9-565E-42EA-F49A0AD57B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59A473-1B9B-AAE1-34F4-3FAD83007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9D254-A9A7-4AB6-B9C8-4382A794FBC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BC57A6-24FE-C8D6-BEB5-176291B45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AFDFCB-C634-D95E-9292-A383E020A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B4123-799F-4327-AD0E-3F4EBBA99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660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719C9-08CD-9B2E-58EF-E0F591835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298942-B729-CEA1-F411-A03D1B2D3E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5C15D3-A3F8-8722-F19A-4E7BDC333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9D254-A9A7-4AB6-B9C8-4382A794FBC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272851-E3DB-CB0D-454B-70B4ED160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4C5F63-93DD-688C-FE78-DB4825C6B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B4123-799F-4327-AD0E-3F4EBBA99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950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1FDC7D2-82F3-EBC4-1E2E-655BD4EDC3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C3EB29-6091-E62C-B8A1-BCF0B5FCD1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F41768-F46E-7EDA-61EB-96FF8DA3D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9D254-A9A7-4AB6-B9C8-4382A794FBC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7EEA01-4A3D-8D7B-B05E-F817D5002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2FF8D0-9D51-A14A-E6A1-1B4BAEDA1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B4123-799F-4327-AD0E-3F4EBBA99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831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B6D6D-98D2-503B-DD1C-4370E6C53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2A6A4B-F908-4BCC-542C-9CCD027C52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339483-D164-532F-5734-DD59FE5EF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9D254-A9A7-4AB6-B9C8-4382A794FBC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F750E-1AC0-529A-0F02-2FFEB8DBA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7458B6-F030-C8F2-02A0-76D8ADE0D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B4123-799F-4327-AD0E-3F4EBBA99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72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11390-010F-7E13-3693-EA7DAB5D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EB1E54-4E32-4BB2-3461-0ABFA99BBE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6AB944-C158-8D5B-F45F-722D523A8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9D254-A9A7-4AB6-B9C8-4382A794FBC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ACF8F1-7950-84B6-6EE8-2E1EFA041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DAA0CA-23C6-14EB-388B-CE6362CB2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B4123-799F-4327-AD0E-3F4EBBA99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810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AEA11-2E14-22A3-7058-D4CA8F75E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614CBC-15AE-5983-CD18-54896F069E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DA03CE-725F-8242-2E0B-E1BEF9DC5C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27365B-B678-F4FA-05B5-47629D6D5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9D254-A9A7-4AB6-B9C8-4382A794FBC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41E256-5C1A-1FB4-F7F9-E5A76D94C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8A206D-7890-786B-5CC7-6607A3009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B4123-799F-4327-AD0E-3F4EBBA99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261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AFBB7-2479-5D68-DC41-3B2FCADDC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4C0561-E910-76A2-6F9F-881B5BDFFF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810095-680F-7CA3-F08D-26C5839296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BF80C6-6C9D-17A2-AAE7-4AC4D322DC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89F4E3-B5A5-27DD-723B-549A8628DD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1444C4-A783-9244-8174-6D6AC55A0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9D254-A9A7-4AB6-B9C8-4382A794FBC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4A9491-43C4-B20A-3ACE-E29F937F0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099CE0-D8ED-7858-9A3F-02CE9709D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B4123-799F-4327-AD0E-3F4EBBA99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012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9B0D6-90A2-4789-6787-14D21E64A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44713A-1037-C2F3-E8D3-D8B3616C2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9D254-A9A7-4AB6-B9C8-4382A794FBC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0738CB-454D-8DCB-0991-A21131D5B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25B41D-C8B8-EDA2-B31C-0F0686B8C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B4123-799F-4327-AD0E-3F4EBBA99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023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BE73AD-8930-D64A-058B-7A3A77F4D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9D254-A9A7-4AB6-B9C8-4382A794FBC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ECB922-C172-9B05-B21A-BE85007A9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7C2DBA-AE23-53AF-64B3-E78A6EAA7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B4123-799F-4327-AD0E-3F4EBBA99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395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7B708-D4BC-438D-1CA7-2D19AC9D4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BE1B8-6B1E-EDF4-7B31-4C5F809924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89F72C-9661-2266-13DF-FEBAFE0527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C614BC-9AA7-C431-9EBD-938F411D7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9D254-A9A7-4AB6-B9C8-4382A794FBC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B1919D-AE3B-D8C4-A6CC-54223D65A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1040F8-9A15-2475-745E-8BBEBC94A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B4123-799F-4327-AD0E-3F4EBBA99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104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039BE-08C0-84BB-8136-7846095C6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1CDC159-A396-A690-EF1A-6EDE75CD57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AFED77-44EE-5007-B42E-223EA06B83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CE0DB7-C278-1059-6434-06784B800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9D254-A9A7-4AB6-B9C8-4382A794FBC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0AF0CC-3F09-5804-2AAE-B1EB56F4A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37186D-07ED-46A0-9625-FE5AFD2A5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B4123-799F-4327-AD0E-3F4EBBA99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994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0777EA-A59D-8D2D-E6D6-2FAF721C0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F89E19-DD37-D21C-B7B4-62FDAB749F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94CF8A-1ACE-3351-E28A-63119D7A35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E09D254-A9A7-4AB6-B9C8-4382A794FBC3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8D1787-93DE-4379-69BA-909E59DD07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96A8C1-3450-1972-9CB2-9F3FB0AA8B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AB4123-799F-4327-AD0E-3F4EBBA99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069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D62CC18-D03D-2C86-B1B5-973E98C73F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695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61CA4B-61E5-D5CB-FC35-150E52F4D9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813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DD9947-CB7D-9C1F-1158-8BEF935E0C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3646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14</Words>
  <Application>Microsoft Office PowerPoint</Application>
  <PresentationFormat>Widescreen</PresentationFormat>
  <Paragraphs>4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Jerry Shirley</dc:creator>
  <cp:lastModifiedBy>Jerry Shirley</cp:lastModifiedBy>
  <cp:revision>1</cp:revision>
  <dcterms:created xsi:type="dcterms:W3CDTF">2026-08-28T16:49:35Z</dcterms:created>
  <dcterms:modified xsi:type="dcterms:W3CDTF">2026-08-28T17:16:55Z</dcterms:modified>
</cp:coreProperties>
</file>