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ry Shirley" userId="1f72b37f6c3fea86" providerId="LiveId" clId="{A0363A29-D5B1-48D8-9115-9BA6AC4E618D}"/>
    <pc:docChg chg="addSld delSld modSld">
      <pc:chgData name="Jerry Shirley" userId="1f72b37f6c3fea86" providerId="LiveId" clId="{A0363A29-D5B1-48D8-9115-9BA6AC4E618D}" dt="2026-09-02T15:42:20.303" v="2" actId="47"/>
      <pc:docMkLst>
        <pc:docMk/>
      </pc:docMkLst>
      <pc:sldChg chg="del">
        <pc:chgData name="Jerry Shirley" userId="1f72b37f6c3fea86" providerId="LiveId" clId="{A0363A29-D5B1-48D8-9115-9BA6AC4E618D}" dt="2026-09-02T15:42:20.303" v="2" actId="47"/>
        <pc:sldMkLst>
          <pc:docMk/>
          <pc:sldMk cId="1916550077" sldId="256"/>
        </pc:sldMkLst>
      </pc:sldChg>
      <pc:sldChg chg="addSp new mod">
        <pc:chgData name="Jerry Shirley" userId="1f72b37f6c3fea86" providerId="LiveId" clId="{A0363A29-D5B1-48D8-9115-9BA6AC4E618D}" dt="2026-09-02T15:41:15.335" v="1" actId="22"/>
        <pc:sldMkLst>
          <pc:docMk/>
          <pc:sldMk cId="3265370457" sldId="257"/>
        </pc:sldMkLst>
        <pc:picChg chg="add">
          <ac:chgData name="Jerry Shirley" userId="1f72b37f6c3fea86" providerId="LiveId" clId="{A0363A29-D5B1-48D8-9115-9BA6AC4E618D}" dt="2026-09-02T15:41:15.335" v="1" actId="22"/>
          <ac:picMkLst>
            <pc:docMk/>
            <pc:sldMk cId="3265370457" sldId="257"/>
            <ac:picMk id="3" creationId="{3E2FE886-C703-5B4F-F824-EB82FFBB985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81C34-C115-7629-6464-23F8E668F3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4E2EDE-387C-77D5-2799-562D8711B7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80FF7D-2E74-AFE0-ADA6-A91864F66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549F63-2E1D-80E8-B310-E0AC21D27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C5294B-1C24-E3C3-A5F3-1735E9023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3216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3A539-3B36-E3D2-0AF8-E00A027D9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850026-C4D4-8D10-ACF6-443A664F70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F9964-60B7-E7C2-F8F9-109A31937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57F182-4993-CAC9-C7CE-5FCAFACEB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84EFCF-AE1E-94B6-959E-4A0BE953F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7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E2E56-3D1E-D620-A279-173A3E5972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033B8-1D14-DC47-B889-A0DA951008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33F94-4ECD-FCFF-45EE-54EA3E94D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F0372F-5411-CE52-B25F-4B11B2E8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F3727-B802-22EA-4F9B-A3F2B0817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464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D9273-470A-FA87-C84B-8065D2B03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B41B9-A12A-3481-CD4C-F87D5B573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3AE05-33CA-AC5D-6D8F-BAB546E18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829EC-849E-28B8-BF8C-3978A54E5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39B725-8B56-C734-A73D-B1FB65732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0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E4A73-4955-2C2A-1614-BB87E17DC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6BBA0-EBA9-E2DD-7856-9CDD7D94C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21AB17-E2D6-D565-7D4C-FA51A97C0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C12E1-4877-6960-4EF9-FFE268ECA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B1149-DE5B-82D5-A2A9-27616BE22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722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901C8-FBDE-E2C2-3A33-EAE3743A2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C81E9-AB3F-654C-AB1D-A7BA623030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73C904-492B-0C94-E33C-368E5BB2D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CEE0F6-E829-C937-B705-C0D48209F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D944C2-0B5F-56CE-6790-8A4380384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0697A2-9856-B460-075C-58BF7E35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5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75EDA-CC79-1601-66B8-B6C9256EC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CE8961-BA6D-92A4-1C5B-099D01520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6C30F9-2C26-D5A8-4D29-CBA7FC37E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9DC74E-2D38-C6F3-8B59-F8550B0C34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29727-510B-7B9C-7F5C-110BFD41A2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8FF1B97-3075-836A-5545-A90EE8BD8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03529B-6BF3-F7D3-E520-0651A9170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7B5F0-3694-0387-47B0-9993745C7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153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3BA6D-3514-FE19-F831-9D0182B92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AFFBA4-544A-FE55-04CA-4CEDDF7D5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577976-A3A0-354A-B307-872341683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28BE3-0937-8EEF-495E-5467EDD46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4227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70435-256F-0075-D5DF-24CD93C37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7CBF9D-9821-E255-69F3-B45D2AE72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33E07-D6C1-BC55-2E27-A02FA2498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915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0A635-557F-992B-3C12-59AA94DCB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093975-5185-EF46-8F58-3074F42D3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604E5F-B1F1-81A9-97EA-49DC055EC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F5E940-1DB2-5131-942A-D960878CC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52FAFA-9DE1-12FC-43BB-9B466536D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7232BE-4B4F-F494-5CB4-DD236759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377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72624-CB4F-51CD-EE18-F9D585971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D36962-F153-0014-8A1F-184606DCAC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00919-68F5-48F4-757C-6DFE8FBFE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F5432B-30BF-9B3A-7CBF-07587611A0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6C1DBB-321C-11B1-F9D2-46E82282E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319B0A-9E5C-58E6-05E4-8F49720E3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830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9BE7131-6CCA-A6E1-A4D2-97419977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FD695-9088-4541-F901-82CCFED85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B8516-4310-C689-6635-15BC6526E3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146CB4-E713-4788-9BA6-DC1C833A074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ACBF0-B16E-38EC-8E21-B96DA7DDC3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B6CD5-6E7A-C723-FB3D-71361BB81E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2796EF7-4CB6-4DEF-A73F-A2CD153D43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54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2FE886-C703-5B4F-F824-EB82FFBB9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3704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Jerry Shirley</dc:creator>
  <cp:lastModifiedBy>Jerry Shirley</cp:lastModifiedBy>
  <cp:revision>1</cp:revision>
  <dcterms:created xsi:type="dcterms:W3CDTF">2026-08-31T15:57:45Z</dcterms:created>
  <dcterms:modified xsi:type="dcterms:W3CDTF">2026-09-02T15:42:29Z</dcterms:modified>
</cp:coreProperties>
</file>