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64" r:id="rId5"/>
    <p:sldId id="265" r:id="rId6"/>
    <p:sldId id="266" r:id="rId7"/>
    <p:sldId id="260" r:id="rId8"/>
    <p:sldId id="261" r:id="rId9"/>
    <p:sldId id="262" r:id="rId10"/>
    <p:sldId id="267" r:id="rId11"/>
    <p:sldId id="263" r:id="rId12"/>
    <p:sldId id="271" r:id="rId13"/>
    <p:sldId id="272" r:id="rId14"/>
    <p:sldId id="268" r:id="rId15"/>
    <p:sldId id="273" r:id="rId16"/>
    <p:sldId id="269" r:id="rId17"/>
    <p:sldId id="270" r:id="rId18"/>
    <p:sldId id="278" r:id="rId19"/>
    <p:sldId id="279" r:id="rId20"/>
    <p:sldId id="280" r:id="rId21"/>
    <p:sldId id="281" r:id="rId22"/>
    <p:sldId id="274" r:id="rId23"/>
    <p:sldId id="282" r:id="rId24"/>
    <p:sldId id="275" r:id="rId25"/>
    <p:sldId id="276" r:id="rId26"/>
    <p:sldId id="283" r:id="rId27"/>
    <p:sldId id="284" r:id="rId28"/>
    <p:sldId id="285" r:id="rId29"/>
    <p:sldId id="286" r:id="rId30"/>
    <p:sldId id="277" r:id="rId31"/>
    <p:sldId id="25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1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C027B-D84D-41E1-8769-5B090F3A3439}"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1DE21-DA40-4456-B8F0-93D0851B4C8C}" type="slidenum">
              <a:rPr lang="en-US" smtClean="0"/>
              <a:t>‹#›</a:t>
            </a:fld>
            <a:endParaRPr lang="en-US"/>
          </a:p>
        </p:txBody>
      </p:sp>
    </p:spTree>
    <p:extLst>
      <p:ext uri="{BB962C8B-B14F-4D97-AF65-F5344CB8AC3E}">
        <p14:creationId xmlns:p14="http://schemas.microsoft.com/office/powerpoint/2010/main" val="707506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p>
        </p:txBody>
      </p:sp>
      <p:sp>
        <p:nvSpPr>
          <p:cNvPr id="4" name="Slide Number Placeholder 3"/>
          <p:cNvSpPr>
            <a:spLocks noGrp="1"/>
          </p:cNvSpPr>
          <p:nvPr>
            <p:ph type="sldNum" sz="quarter" idx="5"/>
          </p:nvPr>
        </p:nvSpPr>
        <p:spPr/>
        <p:txBody>
          <a:bodyPr/>
          <a:lstStyle/>
          <a:p>
            <a:fld id="{9F61DE21-DA40-4456-B8F0-93D0851B4C8C}" type="slidenum">
              <a:rPr lang="en-US" smtClean="0"/>
              <a:t>1</a:t>
            </a:fld>
            <a:endParaRPr lang="en-US"/>
          </a:p>
        </p:txBody>
      </p:sp>
    </p:spTree>
    <p:extLst>
      <p:ext uri="{BB962C8B-B14F-4D97-AF65-F5344CB8AC3E}">
        <p14:creationId xmlns:p14="http://schemas.microsoft.com/office/powerpoint/2010/main" val="643774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Created things</a:t>
            </a:r>
          </a:p>
        </p:txBody>
      </p:sp>
      <p:sp>
        <p:nvSpPr>
          <p:cNvPr id="4" name="Slide Number Placeholder 3"/>
          <p:cNvSpPr>
            <a:spLocks noGrp="1"/>
          </p:cNvSpPr>
          <p:nvPr>
            <p:ph type="sldNum" sz="quarter" idx="5"/>
          </p:nvPr>
        </p:nvSpPr>
        <p:spPr/>
        <p:txBody>
          <a:bodyPr/>
          <a:lstStyle/>
          <a:p>
            <a:fld id="{9F61DE21-DA40-4456-B8F0-93D0851B4C8C}" type="slidenum">
              <a:rPr lang="en-US" smtClean="0"/>
              <a:t>23</a:t>
            </a:fld>
            <a:endParaRPr lang="en-US"/>
          </a:p>
        </p:txBody>
      </p:sp>
    </p:spTree>
    <p:extLst>
      <p:ext uri="{BB962C8B-B14F-4D97-AF65-F5344CB8AC3E}">
        <p14:creationId xmlns:p14="http://schemas.microsoft.com/office/powerpoint/2010/main" val="815147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Then look at what was made by the hands of God!</a:t>
            </a:r>
          </a:p>
          <a:p>
            <a:endParaRPr lang="en-US" dirty="0"/>
          </a:p>
        </p:txBody>
      </p:sp>
      <p:sp>
        <p:nvSpPr>
          <p:cNvPr id="4" name="Slide Number Placeholder 3"/>
          <p:cNvSpPr>
            <a:spLocks noGrp="1"/>
          </p:cNvSpPr>
          <p:nvPr>
            <p:ph type="sldNum" sz="quarter" idx="5"/>
          </p:nvPr>
        </p:nvSpPr>
        <p:spPr/>
        <p:txBody>
          <a:bodyPr/>
          <a:lstStyle/>
          <a:p>
            <a:fld id="{9F61DE21-DA40-4456-B8F0-93D0851B4C8C}" type="slidenum">
              <a:rPr lang="en-US" smtClean="0"/>
              <a:t>31</a:t>
            </a:fld>
            <a:endParaRPr lang="en-US"/>
          </a:p>
        </p:txBody>
      </p:sp>
    </p:spTree>
    <p:extLst>
      <p:ext uri="{BB962C8B-B14F-4D97-AF65-F5344CB8AC3E}">
        <p14:creationId xmlns:p14="http://schemas.microsoft.com/office/powerpoint/2010/main" val="3742497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84F6-A13E-F00A-6495-7AC7488E7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0610-7F69-F08E-FD37-3BA7551585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24549-2DA0-C75A-ADA8-621CE131631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truth about our Creator is obvious</a:t>
            </a:r>
            <a:endParaRPr lang="en-US" dirty="0"/>
          </a:p>
        </p:txBody>
      </p:sp>
      <p:sp>
        <p:nvSpPr>
          <p:cNvPr id="4" name="Slide Number Placeholder 3">
            <a:extLst>
              <a:ext uri="{FF2B5EF4-FFF2-40B4-BE49-F238E27FC236}">
                <a16:creationId xmlns:a16="http://schemas.microsoft.com/office/drawing/2014/main" id="{AA89D283-25EB-E40C-91D3-ED265E175F81}"/>
              </a:ext>
            </a:extLst>
          </p:cNvPr>
          <p:cNvSpPr>
            <a:spLocks noGrp="1"/>
          </p:cNvSpPr>
          <p:nvPr>
            <p:ph type="sldNum" sz="quarter" idx="5"/>
          </p:nvPr>
        </p:nvSpPr>
        <p:spPr/>
        <p:txBody>
          <a:bodyPr/>
          <a:lstStyle/>
          <a:p>
            <a:fld id="{9F61DE21-DA40-4456-B8F0-93D0851B4C8C}" type="slidenum">
              <a:rPr lang="en-US" smtClean="0"/>
              <a:t>32</a:t>
            </a:fld>
            <a:endParaRPr lang="en-US"/>
          </a:p>
        </p:txBody>
      </p:sp>
    </p:spTree>
    <p:extLst>
      <p:ext uri="{BB962C8B-B14F-4D97-AF65-F5344CB8AC3E}">
        <p14:creationId xmlns:p14="http://schemas.microsoft.com/office/powerpoint/2010/main" val="296060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364DB-F1CA-2A5B-B0AD-4B216CC59C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31D191-CB77-449E-8A48-C84821524E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A0FF6A-8AA0-34A4-9D1F-7B1839AA885D}"/>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7CF62392-079F-16AC-BCC9-21DF6AECE7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A8F881-542C-BAA4-4D3E-E21A4E6799B5}"/>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2483084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97381-D93C-702C-463F-C525D665D1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276AFF-02D6-1AD0-A96F-897CDE94FB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C5074C-24AA-FCCF-F078-BC6D0A979235}"/>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AB626F42-A539-DCB5-5EFF-61557758C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677A55-33B7-426E-9F80-75B695FBD104}"/>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2247462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00CCC0-E63C-4CB1-4B69-14CE36E210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A1F8C1-3C92-3F75-6B35-F4811BACAF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44A74B-15EB-E3D2-9577-F47FF5BFB4C7}"/>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E80C8644-5342-24DF-A68A-CDACBC2F8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F0F90-2785-90D0-A262-201B8F8847EE}"/>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209953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6E29-B750-3D68-582F-8515C424A2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F3A8EE-5934-E0A0-D826-F66DE152CE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D50840-DB04-4339-8A5C-144D50949142}"/>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13AAF1CF-4440-D555-89BB-A1BC4D570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8C8182-783E-5EEC-AC5A-9A3D1216AB5C}"/>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4208102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6401D-8D77-8D4E-18F8-B96B2DB1F8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454E73-55D5-A5CC-C87E-3D164993CB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87C24D-89E4-CB1F-A3B1-C88DACB8C65C}"/>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337F6A72-20BA-23B4-93B4-719BB77622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3F9451-1073-6329-B394-AF004402DF92}"/>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780714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85565-F861-1253-207D-BC452D28C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C3108F-BDF8-C06F-6D36-BA13F1D4D2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CFA2CC-7CEB-4643-0070-487D3DF914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BADF00-6024-0F47-473D-5B3F7C36C35E}"/>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6" name="Footer Placeholder 5">
            <a:extLst>
              <a:ext uri="{FF2B5EF4-FFF2-40B4-BE49-F238E27FC236}">
                <a16:creationId xmlns:a16="http://schemas.microsoft.com/office/drawing/2014/main" id="{FD0D5244-58CD-6A9E-7EFB-34B78BBC30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1E2A2E-1147-469E-AAF9-6B31474CAC59}"/>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995198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CD4E7-3616-9983-2D00-FF824A1675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64BF2C-051B-33E7-17CA-12615A26F7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FAC33D-D50C-AFC2-7ACF-AFEAD362A7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155B50-6BE2-7F81-191A-AF0BF75B0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56C91E-493B-F3CD-7EC0-CBA3EF2067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F5FE38-883D-AD5D-2D22-A1201EE56555}"/>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8" name="Footer Placeholder 7">
            <a:extLst>
              <a:ext uri="{FF2B5EF4-FFF2-40B4-BE49-F238E27FC236}">
                <a16:creationId xmlns:a16="http://schemas.microsoft.com/office/drawing/2014/main" id="{87BF7EB4-214F-FDB8-F85E-137FE62C32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E72567-9A9C-8C90-C2F1-20C2E50C8691}"/>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3011669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1B75F-883E-FDEF-5899-2BB021FE1B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3B24FC-D433-7E80-5FE0-3CF4B4107CF1}"/>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4" name="Footer Placeholder 3">
            <a:extLst>
              <a:ext uri="{FF2B5EF4-FFF2-40B4-BE49-F238E27FC236}">
                <a16:creationId xmlns:a16="http://schemas.microsoft.com/office/drawing/2014/main" id="{E80FFC69-89A7-10D3-6A22-3E865393F6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3815CB-EB2C-2411-A8EE-2945E677890F}"/>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228041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461145-1618-C67E-1A49-B07CD528801D}"/>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3" name="Footer Placeholder 2">
            <a:extLst>
              <a:ext uri="{FF2B5EF4-FFF2-40B4-BE49-F238E27FC236}">
                <a16:creationId xmlns:a16="http://schemas.microsoft.com/office/drawing/2014/main" id="{06FE7B44-0183-5C72-BB35-331280C7B1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4E7C44-D94A-A112-2222-A2C8760DF20D}"/>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206154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4C830-827F-09B3-76C7-769236019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57E163-F24F-5431-5465-132B8E7267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902665-F435-1A42-D37D-B9432F0F1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7BE35-344F-E6B7-4AF1-543299A14743}"/>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6" name="Footer Placeholder 5">
            <a:extLst>
              <a:ext uri="{FF2B5EF4-FFF2-40B4-BE49-F238E27FC236}">
                <a16:creationId xmlns:a16="http://schemas.microsoft.com/office/drawing/2014/main" id="{4EC5C548-1A41-BA5F-E869-9964E938E9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AE8C44-4B82-6938-E57F-B655F21F9442}"/>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30188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C3CC-45B2-6FC5-BCD9-F98BF8075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23D1A1-E071-EEBE-38DF-97D7606D52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76CDB0-0925-67F9-3512-58A652F66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263E31-70BC-1F31-EFFB-27DE3DEAC0B4}"/>
              </a:ext>
            </a:extLst>
          </p:cNvPr>
          <p:cNvSpPr>
            <a:spLocks noGrp="1"/>
          </p:cNvSpPr>
          <p:nvPr>
            <p:ph type="dt" sz="half" idx="10"/>
          </p:nvPr>
        </p:nvSpPr>
        <p:spPr/>
        <p:txBody>
          <a:bodyPr/>
          <a:lstStyle/>
          <a:p>
            <a:fld id="{8CF248EF-26BD-4C67-BC52-C4392F2DF7A8}" type="datetimeFigureOut">
              <a:rPr lang="en-US" smtClean="0"/>
              <a:t>9/2/2026</a:t>
            </a:fld>
            <a:endParaRPr lang="en-US"/>
          </a:p>
        </p:txBody>
      </p:sp>
      <p:sp>
        <p:nvSpPr>
          <p:cNvPr id="6" name="Footer Placeholder 5">
            <a:extLst>
              <a:ext uri="{FF2B5EF4-FFF2-40B4-BE49-F238E27FC236}">
                <a16:creationId xmlns:a16="http://schemas.microsoft.com/office/drawing/2014/main" id="{66780DCF-D9BE-7AD0-07C6-D04714EE9D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53240D-518E-68A0-48D2-E1AA76207AC3}"/>
              </a:ext>
            </a:extLst>
          </p:cNvPr>
          <p:cNvSpPr>
            <a:spLocks noGrp="1"/>
          </p:cNvSpPr>
          <p:nvPr>
            <p:ph type="sldNum" sz="quarter" idx="12"/>
          </p:nvPr>
        </p:nvSpPr>
        <p:spPr/>
        <p:txBody>
          <a:bodyPr/>
          <a:lstStyle/>
          <a:p>
            <a:fld id="{C322C4C1-D1DA-4586-B9CC-358E82398DA0}" type="slidenum">
              <a:rPr lang="en-US" smtClean="0"/>
              <a:t>‹#›</a:t>
            </a:fld>
            <a:endParaRPr lang="en-US"/>
          </a:p>
        </p:txBody>
      </p:sp>
    </p:spTree>
    <p:extLst>
      <p:ext uri="{BB962C8B-B14F-4D97-AF65-F5344CB8AC3E}">
        <p14:creationId xmlns:p14="http://schemas.microsoft.com/office/powerpoint/2010/main" val="151100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356E3B-B012-F4B7-E64B-DF4E51CDA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280B1C-21EC-1F45-2D03-74AD3C2CD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468DA5-323A-3561-B1B7-4F51F5C7AF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F248EF-26BD-4C67-BC52-C4392F2DF7A8}" type="datetimeFigureOut">
              <a:rPr lang="en-US" smtClean="0"/>
              <a:t>9/2/2026</a:t>
            </a:fld>
            <a:endParaRPr lang="en-US"/>
          </a:p>
        </p:txBody>
      </p:sp>
      <p:sp>
        <p:nvSpPr>
          <p:cNvPr id="5" name="Footer Placeholder 4">
            <a:extLst>
              <a:ext uri="{FF2B5EF4-FFF2-40B4-BE49-F238E27FC236}">
                <a16:creationId xmlns:a16="http://schemas.microsoft.com/office/drawing/2014/main" id="{252AF0EF-0C78-8A74-A4C7-A605EC79F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2E3FEB4-D2EA-793C-929C-66725E7025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22C4C1-D1DA-4586-B9CC-358E82398DA0}" type="slidenum">
              <a:rPr lang="en-US" smtClean="0"/>
              <a:t>‹#›</a:t>
            </a:fld>
            <a:endParaRPr lang="en-US"/>
          </a:p>
        </p:txBody>
      </p:sp>
    </p:spTree>
    <p:extLst>
      <p:ext uri="{BB962C8B-B14F-4D97-AF65-F5344CB8AC3E}">
        <p14:creationId xmlns:p14="http://schemas.microsoft.com/office/powerpoint/2010/main" val="2989149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1FAA45-701A-7DF5-4F0C-0FD76A76D401}"/>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119538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D860-F472-DE7A-EF4D-C9D83A6E87B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88B058-E6EE-6C0B-C76D-4FEA63AA3115}"/>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7EF87716-69C8-6BEC-314B-83F50A2ACC67}"/>
              </a:ext>
            </a:extLst>
          </p:cNvPr>
          <p:cNvSpPr txBox="1"/>
          <p:nvPr/>
        </p:nvSpPr>
        <p:spPr>
          <a:xfrm>
            <a:off x="285750" y="398751"/>
            <a:ext cx="11553825" cy="6186309"/>
          </a:xfrm>
          <a:prstGeom prst="rect">
            <a:avLst/>
          </a:prstGeom>
          <a:noFill/>
        </p:spPr>
        <p:txBody>
          <a:bodyPr wrap="square">
            <a:spAutoFit/>
          </a:bodyPr>
          <a:lstStyle/>
          <a:p>
            <a:pPr marL="0" marR="0" algn="r">
              <a:buNone/>
            </a:pPr>
            <a:r>
              <a:rPr lang="en-US" sz="3600" b="1" dirty="0">
                <a:solidFill>
                  <a:schemeClr val="bg1"/>
                </a:solidFill>
                <a:effectLst/>
                <a:latin typeface="+mn-lt"/>
                <a:ea typeface="Times New Roman" panose="02020603050405020304" pitchFamily="18" charset="0"/>
              </a:rPr>
              <a:t>Psalms 148:1-5</a:t>
            </a:r>
          </a:p>
          <a:p>
            <a:pPr marL="0" marR="0" algn="r">
              <a:buNone/>
            </a:pPr>
            <a:r>
              <a:rPr lang="en-US" sz="3600" b="1" dirty="0">
                <a:solidFill>
                  <a:schemeClr val="bg1"/>
                </a:solidFill>
                <a:effectLst/>
                <a:latin typeface="+mn-lt"/>
                <a:ea typeface="Times New Roman" panose="02020603050405020304" pitchFamily="18" charset="0"/>
              </a:rPr>
              <a:t>Praise ye the LORD. Praise ye the LORD from the heavens: praise him in the heights. 2 Praise ye him, all his angels: praise ye him, all his hosts. 3 Praise ye him, sun and moon: praise him, all ye stars of light. 4 Praise him, ye heavens of heavens, </a:t>
            </a:r>
          </a:p>
          <a:p>
            <a:pPr marL="0" marR="0" algn="r">
              <a:buNone/>
            </a:pPr>
            <a:r>
              <a:rPr lang="en-US" sz="3600" b="1" dirty="0">
                <a:solidFill>
                  <a:schemeClr val="bg1"/>
                </a:solidFill>
                <a:effectLst/>
                <a:latin typeface="+mn-lt"/>
                <a:ea typeface="Times New Roman" panose="02020603050405020304" pitchFamily="18" charset="0"/>
              </a:rPr>
              <a:t>and ye waters that be </a:t>
            </a:r>
          </a:p>
          <a:p>
            <a:pPr marL="0" marR="0" algn="r">
              <a:buNone/>
            </a:pPr>
            <a:r>
              <a:rPr lang="en-US" sz="3600" b="1" dirty="0">
                <a:solidFill>
                  <a:schemeClr val="bg1"/>
                </a:solidFill>
                <a:effectLst/>
                <a:latin typeface="+mn-lt"/>
                <a:ea typeface="Times New Roman" panose="02020603050405020304" pitchFamily="18" charset="0"/>
              </a:rPr>
              <a:t>above the heavens. 5 Let </a:t>
            </a:r>
          </a:p>
          <a:p>
            <a:pPr marL="0" marR="0" algn="r">
              <a:buNone/>
            </a:pPr>
            <a:r>
              <a:rPr lang="en-US" sz="3600" b="1" dirty="0">
                <a:solidFill>
                  <a:schemeClr val="bg1"/>
                </a:solidFill>
                <a:effectLst/>
                <a:latin typeface="+mn-lt"/>
                <a:ea typeface="Times New Roman" panose="02020603050405020304" pitchFamily="18" charset="0"/>
              </a:rPr>
              <a:t>them praise the name of </a:t>
            </a:r>
          </a:p>
          <a:p>
            <a:pPr marL="0" marR="0" algn="r">
              <a:buNone/>
            </a:pPr>
            <a:r>
              <a:rPr lang="en-US" sz="3600" b="1" dirty="0">
                <a:solidFill>
                  <a:schemeClr val="bg1"/>
                </a:solidFill>
                <a:effectLst/>
                <a:latin typeface="+mn-lt"/>
                <a:ea typeface="Times New Roman" panose="02020603050405020304" pitchFamily="18" charset="0"/>
              </a:rPr>
              <a:t>the LORD: for he commanded, </a:t>
            </a:r>
          </a:p>
          <a:p>
            <a:pPr marL="0" marR="0" algn="r">
              <a:buNone/>
            </a:pPr>
            <a:r>
              <a:rPr lang="en-US" sz="3600" b="1" dirty="0">
                <a:solidFill>
                  <a:schemeClr val="bg1"/>
                </a:solidFill>
                <a:effectLst/>
                <a:latin typeface="+mn-lt"/>
                <a:ea typeface="Times New Roman" panose="02020603050405020304" pitchFamily="18" charset="0"/>
              </a:rPr>
              <a:t>and they were created.</a:t>
            </a:r>
          </a:p>
        </p:txBody>
      </p:sp>
    </p:spTree>
    <p:extLst>
      <p:ext uri="{BB962C8B-B14F-4D97-AF65-F5344CB8AC3E}">
        <p14:creationId xmlns:p14="http://schemas.microsoft.com/office/powerpoint/2010/main" val="947652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739AE-D0BC-F772-1FCB-5D3F3085F2F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C932EBD-4BD9-4DE9-D7C0-DA34B4031C30}"/>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956B8E7E-8685-D20B-5A61-6C0660D7632F}"/>
              </a:ext>
            </a:extLst>
          </p:cNvPr>
          <p:cNvSpPr txBox="1"/>
          <p:nvPr/>
        </p:nvSpPr>
        <p:spPr>
          <a:xfrm>
            <a:off x="4467225" y="398751"/>
            <a:ext cx="737235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Isaiah 40:28</a:t>
            </a:r>
          </a:p>
          <a:p>
            <a:pPr marL="0" marR="0" algn="r">
              <a:buNone/>
            </a:pPr>
            <a:r>
              <a:rPr lang="en-US" sz="4400" b="1" dirty="0">
                <a:solidFill>
                  <a:schemeClr val="bg1"/>
                </a:solidFill>
                <a:effectLst/>
                <a:latin typeface="+mn-lt"/>
                <a:ea typeface="Times New Roman" panose="02020603050405020304" pitchFamily="18" charset="0"/>
              </a:rPr>
              <a:t>Hast thou not known? hast thou not heard, that the everlasting God, the LORD, the Creator of the ends of the earth, </a:t>
            </a:r>
            <a:r>
              <a:rPr lang="en-US" sz="4400" b="1" dirty="0" err="1">
                <a:solidFill>
                  <a:schemeClr val="bg1"/>
                </a:solidFill>
                <a:effectLst/>
                <a:latin typeface="+mn-lt"/>
                <a:ea typeface="Times New Roman" panose="02020603050405020304" pitchFamily="18" charset="0"/>
              </a:rPr>
              <a:t>fainteth</a:t>
            </a:r>
            <a:r>
              <a:rPr lang="en-US" sz="4400" b="1" dirty="0">
                <a:solidFill>
                  <a:schemeClr val="bg1"/>
                </a:solidFill>
                <a:effectLst/>
                <a:latin typeface="+mn-lt"/>
                <a:ea typeface="Times New Roman" panose="02020603050405020304" pitchFamily="18" charset="0"/>
              </a:rPr>
              <a:t> not, neither is weary? there is no searching of his understanding.</a:t>
            </a:r>
          </a:p>
        </p:txBody>
      </p:sp>
    </p:spTree>
    <p:extLst>
      <p:ext uri="{BB962C8B-B14F-4D97-AF65-F5344CB8AC3E}">
        <p14:creationId xmlns:p14="http://schemas.microsoft.com/office/powerpoint/2010/main" val="1644747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3035-1FAC-98DF-38B7-0120EF7699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323E2F-D67F-9792-38AE-DF5A1AA6FEEB}"/>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44CBE34E-E12A-1CB3-72C0-47B2AFF41BC6}"/>
              </a:ext>
            </a:extLst>
          </p:cNvPr>
          <p:cNvSpPr txBox="1"/>
          <p:nvPr/>
        </p:nvSpPr>
        <p:spPr>
          <a:xfrm>
            <a:off x="4257675" y="398751"/>
            <a:ext cx="758190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Isaiah 42:5</a:t>
            </a:r>
          </a:p>
          <a:p>
            <a:pPr marL="0" marR="0" algn="r">
              <a:buNone/>
            </a:pPr>
            <a:r>
              <a:rPr lang="en-US" sz="4400" b="1" dirty="0">
                <a:solidFill>
                  <a:schemeClr val="bg1"/>
                </a:solidFill>
                <a:effectLst/>
                <a:latin typeface="+mn-lt"/>
                <a:ea typeface="Times New Roman" panose="02020603050405020304" pitchFamily="18" charset="0"/>
              </a:rPr>
              <a:t>Thus saith God the LORD, he that created the heavens, and stretched them out; he that spread forth the earth, and that which cometh out of it; he that giveth breath unto the people upon it, and spirit to them that walk therein:</a:t>
            </a:r>
          </a:p>
        </p:txBody>
      </p:sp>
    </p:spTree>
    <p:extLst>
      <p:ext uri="{BB962C8B-B14F-4D97-AF65-F5344CB8AC3E}">
        <p14:creationId xmlns:p14="http://schemas.microsoft.com/office/powerpoint/2010/main" val="439314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70E2-15F1-24CA-C99F-A6F0F5B3FD7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635C44B-03F5-F52C-37B8-C5850ABCC6C6}"/>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398B2778-2143-C8CE-AC50-F3402092F259}"/>
              </a:ext>
            </a:extLst>
          </p:cNvPr>
          <p:cNvSpPr txBox="1"/>
          <p:nvPr/>
        </p:nvSpPr>
        <p:spPr>
          <a:xfrm>
            <a:off x="257176" y="398751"/>
            <a:ext cx="11582400" cy="6247864"/>
          </a:xfrm>
          <a:prstGeom prst="rect">
            <a:avLst/>
          </a:prstGeom>
          <a:noFill/>
        </p:spPr>
        <p:txBody>
          <a:bodyPr wrap="square">
            <a:spAutoFit/>
          </a:bodyPr>
          <a:lstStyle/>
          <a:p>
            <a:pPr marL="0" marR="0" algn="r">
              <a:buNone/>
            </a:pPr>
            <a:r>
              <a:rPr lang="en-US" sz="4000" b="1" dirty="0">
                <a:solidFill>
                  <a:schemeClr val="bg1"/>
                </a:solidFill>
                <a:effectLst/>
                <a:latin typeface="+mn-lt"/>
                <a:ea typeface="Times New Roman" panose="02020603050405020304" pitchFamily="18" charset="0"/>
              </a:rPr>
              <a:t>Isaiah 45:6-8</a:t>
            </a:r>
          </a:p>
          <a:p>
            <a:pPr marL="0" marR="0" algn="r">
              <a:buNone/>
            </a:pPr>
            <a:r>
              <a:rPr lang="en-US" sz="4000" b="1" dirty="0">
                <a:solidFill>
                  <a:schemeClr val="bg1"/>
                </a:solidFill>
                <a:effectLst/>
                <a:latin typeface="+mn-lt"/>
                <a:ea typeface="Times New Roman" panose="02020603050405020304" pitchFamily="18" charset="0"/>
              </a:rPr>
              <a:t>I am the LORD, and there is none else. 7 I form the light, and create darkness: I make peace, and create evil: I the LORD do all these things. 8 Drop down, ye heavens, from above, and let the skies pour down righteousness: let the </a:t>
            </a:r>
          </a:p>
          <a:p>
            <a:pPr marL="0" marR="0" algn="r">
              <a:buNone/>
            </a:pPr>
            <a:r>
              <a:rPr lang="en-US" sz="4000" b="1" dirty="0">
                <a:solidFill>
                  <a:schemeClr val="bg1"/>
                </a:solidFill>
                <a:effectLst/>
                <a:latin typeface="+mn-lt"/>
                <a:ea typeface="Times New Roman" panose="02020603050405020304" pitchFamily="18" charset="0"/>
              </a:rPr>
              <a:t>earth open, and let them bring </a:t>
            </a:r>
          </a:p>
          <a:p>
            <a:pPr marL="0" marR="0" algn="r">
              <a:buNone/>
            </a:pPr>
            <a:r>
              <a:rPr lang="en-US" sz="4000" b="1" dirty="0">
                <a:solidFill>
                  <a:schemeClr val="bg1"/>
                </a:solidFill>
                <a:effectLst/>
                <a:latin typeface="+mn-lt"/>
                <a:ea typeface="Times New Roman" panose="02020603050405020304" pitchFamily="18" charset="0"/>
              </a:rPr>
              <a:t>forth salvation, and let </a:t>
            </a:r>
          </a:p>
          <a:p>
            <a:pPr marL="0" marR="0" algn="r">
              <a:buNone/>
            </a:pPr>
            <a:r>
              <a:rPr lang="en-US" sz="4000" b="1" dirty="0">
                <a:solidFill>
                  <a:schemeClr val="bg1"/>
                </a:solidFill>
                <a:effectLst/>
                <a:latin typeface="+mn-lt"/>
                <a:ea typeface="Times New Roman" panose="02020603050405020304" pitchFamily="18" charset="0"/>
              </a:rPr>
              <a:t>righteousness spring up together; </a:t>
            </a:r>
          </a:p>
          <a:p>
            <a:pPr marL="0" marR="0" algn="r">
              <a:buNone/>
            </a:pPr>
            <a:r>
              <a:rPr lang="en-US" sz="4000" b="1" dirty="0">
                <a:solidFill>
                  <a:schemeClr val="bg1"/>
                </a:solidFill>
                <a:effectLst/>
                <a:latin typeface="+mn-lt"/>
                <a:ea typeface="Times New Roman" panose="02020603050405020304" pitchFamily="18" charset="0"/>
              </a:rPr>
              <a:t>I the LORD have created it.</a:t>
            </a:r>
          </a:p>
        </p:txBody>
      </p:sp>
    </p:spTree>
    <p:extLst>
      <p:ext uri="{BB962C8B-B14F-4D97-AF65-F5344CB8AC3E}">
        <p14:creationId xmlns:p14="http://schemas.microsoft.com/office/powerpoint/2010/main" val="3947597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FC814-1A29-2F2C-2005-15369CE702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F3743A9-4965-D8A7-3723-C58C052BC3E9}"/>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D7256500-ADF7-A46A-84E9-23BFF5023ADE}"/>
              </a:ext>
            </a:extLst>
          </p:cNvPr>
          <p:cNvSpPr txBox="1"/>
          <p:nvPr/>
        </p:nvSpPr>
        <p:spPr>
          <a:xfrm>
            <a:off x="4352925" y="1720840"/>
            <a:ext cx="7372350" cy="3416320"/>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Isaiah 45:9</a:t>
            </a:r>
          </a:p>
          <a:p>
            <a:pPr marL="0" marR="0" algn="r">
              <a:buNone/>
            </a:pPr>
            <a:r>
              <a:rPr lang="en-US" sz="5400" b="1" dirty="0">
                <a:solidFill>
                  <a:schemeClr val="bg1"/>
                </a:solidFill>
                <a:effectLst/>
                <a:latin typeface="+mn-lt"/>
                <a:ea typeface="Times New Roman" panose="02020603050405020304" pitchFamily="18" charset="0"/>
              </a:rPr>
              <a:t>Woe unto him that </a:t>
            </a:r>
            <a:r>
              <a:rPr lang="en-US" sz="5400" b="1" dirty="0" err="1">
                <a:solidFill>
                  <a:schemeClr val="bg1"/>
                </a:solidFill>
                <a:effectLst/>
                <a:latin typeface="+mn-lt"/>
                <a:ea typeface="Times New Roman" panose="02020603050405020304" pitchFamily="18" charset="0"/>
              </a:rPr>
              <a:t>striveth</a:t>
            </a:r>
            <a:r>
              <a:rPr lang="en-US" sz="5400" b="1" dirty="0">
                <a:solidFill>
                  <a:schemeClr val="bg1"/>
                </a:solidFill>
                <a:effectLst/>
                <a:latin typeface="+mn-lt"/>
                <a:ea typeface="Times New Roman" panose="02020603050405020304" pitchFamily="18" charset="0"/>
              </a:rPr>
              <a:t> with his Maker! </a:t>
            </a:r>
          </a:p>
        </p:txBody>
      </p:sp>
    </p:spTree>
    <p:extLst>
      <p:ext uri="{BB962C8B-B14F-4D97-AF65-F5344CB8AC3E}">
        <p14:creationId xmlns:p14="http://schemas.microsoft.com/office/powerpoint/2010/main" val="1407958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63C73-1A33-FA75-8BA2-9405A3D993C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138AA58-8A98-CCD7-D351-70B4667949C0}"/>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67EC5059-5BA1-62F8-E0F1-AB93EB7952C6}"/>
              </a:ext>
            </a:extLst>
          </p:cNvPr>
          <p:cNvSpPr txBox="1"/>
          <p:nvPr/>
        </p:nvSpPr>
        <p:spPr>
          <a:xfrm>
            <a:off x="361950" y="398751"/>
            <a:ext cx="11477625" cy="6186309"/>
          </a:xfrm>
          <a:prstGeom prst="rect">
            <a:avLst/>
          </a:prstGeom>
          <a:noFill/>
        </p:spPr>
        <p:txBody>
          <a:bodyPr wrap="square">
            <a:spAutoFit/>
          </a:bodyPr>
          <a:lstStyle/>
          <a:p>
            <a:pPr marL="0" marR="0" algn="r">
              <a:buNone/>
            </a:pPr>
            <a:r>
              <a:rPr lang="en-US" sz="3600" b="1" dirty="0">
                <a:solidFill>
                  <a:schemeClr val="bg1"/>
                </a:solidFill>
                <a:effectLst/>
                <a:latin typeface="+mn-lt"/>
                <a:ea typeface="Times New Roman" panose="02020603050405020304" pitchFamily="18" charset="0"/>
              </a:rPr>
              <a:t>Isaiah 45:12, 18</a:t>
            </a:r>
          </a:p>
          <a:p>
            <a:pPr marL="0" marR="0" algn="r">
              <a:buNone/>
            </a:pPr>
            <a:r>
              <a:rPr lang="en-US" sz="3600" b="1" dirty="0">
                <a:solidFill>
                  <a:schemeClr val="bg1"/>
                </a:solidFill>
                <a:effectLst/>
                <a:latin typeface="+mn-lt"/>
                <a:ea typeface="Times New Roman" panose="02020603050405020304" pitchFamily="18" charset="0"/>
              </a:rPr>
              <a:t>I have made the earth, and created man upon it: I, even my hands, have stretched out the heavens, and all their host have I commanded. 18 For thus saith the LORD that created the heavens; God himself that formed the earth and made it; </a:t>
            </a:r>
          </a:p>
          <a:p>
            <a:pPr marL="0" marR="0" algn="r">
              <a:buNone/>
            </a:pPr>
            <a:r>
              <a:rPr lang="en-US" sz="3600" b="1" dirty="0">
                <a:solidFill>
                  <a:schemeClr val="bg1"/>
                </a:solidFill>
                <a:effectLst/>
                <a:latin typeface="+mn-lt"/>
                <a:ea typeface="Times New Roman" panose="02020603050405020304" pitchFamily="18" charset="0"/>
              </a:rPr>
              <a:t>he hath established it, </a:t>
            </a:r>
          </a:p>
          <a:p>
            <a:pPr marL="0" marR="0" algn="r">
              <a:buNone/>
            </a:pPr>
            <a:r>
              <a:rPr lang="en-US" sz="3600" b="1" dirty="0">
                <a:solidFill>
                  <a:schemeClr val="bg1"/>
                </a:solidFill>
                <a:effectLst/>
                <a:latin typeface="+mn-lt"/>
                <a:ea typeface="Times New Roman" panose="02020603050405020304" pitchFamily="18" charset="0"/>
              </a:rPr>
              <a:t>he created it not in vain, </a:t>
            </a:r>
          </a:p>
          <a:p>
            <a:pPr marL="0" marR="0" algn="r">
              <a:buNone/>
            </a:pPr>
            <a:r>
              <a:rPr lang="en-US" sz="3600" b="1" dirty="0">
                <a:solidFill>
                  <a:schemeClr val="bg1"/>
                </a:solidFill>
                <a:effectLst/>
                <a:latin typeface="+mn-lt"/>
                <a:ea typeface="Times New Roman" panose="02020603050405020304" pitchFamily="18" charset="0"/>
              </a:rPr>
              <a:t>he formed it to be inhabited: </a:t>
            </a:r>
          </a:p>
          <a:p>
            <a:pPr marL="0" marR="0" algn="r">
              <a:buNone/>
            </a:pPr>
            <a:r>
              <a:rPr lang="en-US" sz="3600" b="1" dirty="0">
                <a:solidFill>
                  <a:schemeClr val="bg1"/>
                </a:solidFill>
                <a:effectLst/>
                <a:latin typeface="+mn-lt"/>
                <a:ea typeface="Times New Roman" panose="02020603050405020304" pitchFamily="18" charset="0"/>
              </a:rPr>
              <a:t>I am the LORD; and </a:t>
            </a:r>
          </a:p>
          <a:p>
            <a:pPr marL="0" marR="0" algn="r">
              <a:buNone/>
            </a:pPr>
            <a:r>
              <a:rPr lang="en-US" sz="3600" b="1" dirty="0">
                <a:solidFill>
                  <a:schemeClr val="bg1"/>
                </a:solidFill>
                <a:effectLst/>
                <a:latin typeface="+mn-lt"/>
                <a:ea typeface="Times New Roman" panose="02020603050405020304" pitchFamily="18" charset="0"/>
              </a:rPr>
              <a:t>there is none else.</a:t>
            </a:r>
          </a:p>
        </p:txBody>
      </p:sp>
    </p:spTree>
    <p:extLst>
      <p:ext uri="{BB962C8B-B14F-4D97-AF65-F5344CB8AC3E}">
        <p14:creationId xmlns:p14="http://schemas.microsoft.com/office/powerpoint/2010/main" val="2691709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8A22F-2DA5-F560-4839-C64356AAB8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C222FE-CB6B-162B-5234-E63510291D95}"/>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ED805C15-8997-9768-9AB8-996E67721951}"/>
              </a:ext>
            </a:extLst>
          </p:cNvPr>
          <p:cNvSpPr txBox="1"/>
          <p:nvPr/>
        </p:nvSpPr>
        <p:spPr>
          <a:xfrm>
            <a:off x="4467225" y="398751"/>
            <a:ext cx="7372350" cy="3416320"/>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Malachi 2:10</a:t>
            </a:r>
          </a:p>
          <a:p>
            <a:pPr marL="0" marR="0" algn="r">
              <a:buNone/>
            </a:pPr>
            <a:r>
              <a:rPr lang="en-US" sz="5400" b="1" dirty="0">
                <a:solidFill>
                  <a:schemeClr val="bg1"/>
                </a:solidFill>
                <a:effectLst/>
                <a:latin typeface="+mn-lt"/>
                <a:ea typeface="Times New Roman" panose="02020603050405020304" pitchFamily="18" charset="0"/>
              </a:rPr>
              <a:t>Have we not all one father? hath not one God created us? </a:t>
            </a:r>
          </a:p>
        </p:txBody>
      </p:sp>
    </p:spTree>
    <p:extLst>
      <p:ext uri="{BB962C8B-B14F-4D97-AF65-F5344CB8AC3E}">
        <p14:creationId xmlns:p14="http://schemas.microsoft.com/office/powerpoint/2010/main" val="3400704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8D6A7-4D2C-425D-7CF1-DA1654DA77E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B94039-2B62-170C-6404-4AD2DDFF9ED1}"/>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D5F3D185-369A-DF9C-548A-81B6BDEA717C}"/>
              </a:ext>
            </a:extLst>
          </p:cNvPr>
          <p:cNvSpPr txBox="1"/>
          <p:nvPr/>
        </p:nvSpPr>
        <p:spPr>
          <a:xfrm>
            <a:off x="4467225" y="398751"/>
            <a:ext cx="7372350" cy="4247317"/>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Mark 10:6</a:t>
            </a:r>
          </a:p>
          <a:p>
            <a:pPr marL="0" marR="0" algn="r">
              <a:buNone/>
            </a:pPr>
            <a:r>
              <a:rPr lang="en-US" sz="5400" b="1" dirty="0">
                <a:solidFill>
                  <a:schemeClr val="bg1"/>
                </a:solidFill>
                <a:effectLst/>
                <a:latin typeface="+mn-lt"/>
                <a:ea typeface="Times New Roman" panose="02020603050405020304" pitchFamily="18" charset="0"/>
              </a:rPr>
              <a:t>But from the beginning of the creation God made them male and female.</a:t>
            </a:r>
          </a:p>
        </p:txBody>
      </p:sp>
    </p:spTree>
    <p:extLst>
      <p:ext uri="{BB962C8B-B14F-4D97-AF65-F5344CB8AC3E}">
        <p14:creationId xmlns:p14="http://schemas.microsoft.com/office/powerpoint/2010/main" val="1402616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14A75-F5B9-776F-10E3-6852CCB4531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D910C54-E417-B02A-0E2C-037E3E8DC4F9}"/>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90AF7997-6F69-4FEB-18DD-23A5A290B685}"/>
              </a:ext>
            </a:extLst>
          </p:cNvPr>
          <p:cNvSpPr txBox="1"/>
          <p:nvPr/>
        </p:nvSpPr>
        <p:spPr>
          <a:xfrm>
            <a:off x="4467225" y="398751"/>
            <a:ext cx="7372350" cy="5262979"/>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Mark 13:19</a:t>
            </a:r>
          </a:p>
          <a:p>
            <a:pPr marL="0" marR="0" algn="r">
              <a:buNone/>
            </a:pPr>
            <a:r>
              <a:rPr lang="en-US" sz="4800" b="1" dirty="0">
                <a:solidFill>
                  <a:schemeClr val="bg1"/>
                </a:solidFill>
                <a:effectLst/>
                <a:latin typeface="+mn-lt"/>
                <a:ea typeface="Times New Roman" panose="02020603050405020304" pitchFamily="18" charset="0"/>
              </a:rPr>
              <a:t>For in those days shall be affliction, such as was not from the beginning of the creation which God created unto this time, neither shall be.</a:t>
            </a:r>
          </a:p>
        </p:txBody>
      </p:sp>
    </p:spTree>
    <p:extLst>
      <p:ext uri="{BB962C8B-B14F-4D97-AF65-F5344CB8AC3E}">
        <p14:creationId xmlns:p14="http://schemas.microsoft.com/office/powerpoint/2010/main" val="3667752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CFC4D-7744-1619-630D-2592F8220E1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6AFFF41-A0C1-071B-2E16-6A8934E4952D}"/>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881E7999-590E-62BC-586D-2D157C1FCF5B}"/>
              </a:ext>
            </a:extLst>
          </p:cNvPr>
          <p:cNvSpPr txBox="1"/>
          <p:nvPr/>
        </p:nvSpPr>
        <p:spPr>
          <a:xfrm>
            <a:off x="4467225" y="398751"/>
            <a:ext cx="7372350" cy="6001643"/>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Ephesians 3:9</a:t>
            </a:r>
          </a:p>
          <a:p>
            <a:pPr marL="0" marR="0" algn="r">
              <a:buNone/>
            </a:pPr>
            <a:r>
              <a:rPr lang="en-US" sz="4800" b="1" dirty="0">
                <a:solidFill>
                  <a:schemeClr val="bg1"/>
                </a:solidFill>
                <a:effectLst/>
                <a:latin typeface="+mn-lt"/>
                <a:ea typeface="Times New Roman" panose="02020603050405020304" pitchFamily="18" charset="0"/>
              </a:rPr>
              <a:t>And to make all men see what is the fellowship of the mystery, which from the beginning of the world hath been hid in God, who created all things by Jesus Christ:</a:t>
            </a:r>
          </a:p>
        </p:txBody>
      </p:sp>
    </p:spTree>
    <p:extLst>
      <p:ext uri="{BB962C8B-B14F-4D97-AF65-F5344CB8AC3E}">
        <p14:creationId xmlns:p14="http://schemas.microsoft.com/office/powerpoint/2010/main" val="2294939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6DB6B-DC29-6799-8FEE-0039CAE063A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1E09DC-4352-A84C-BD1A-830BE6E407E4}"/>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587532E1-2BD6-E8D7-64C2-3A546043EA8B}"/>
              </a:ext>
            </a:extLst>
          </p:cNvPr>
          <p:cNvSpPr txBox="1"/>
          <p:nvPr/>
        </p:nvSpPr>
        <p:spPr>
          <a:xfrm>
            <a:off x="4467225" y="398751"/>
            <a:ext cx="7372350" cy="5078313"/>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Psalms 19:1</a:t>
            </a:r>
          </a:p>
          <a:p>
            <a:pPr marL="0" marR="0" algn="r">
              <a:lnSpc>
                <a:spcPct val="100000"/>
              </a:lnSpc>
              <a:spcAft>
                <a:spcPts val="800"/>
              </a:spcAft>
              <a:buNone/>
            </a:pPr>
            <a:r>
              <a:rPr lang="en-US" sz="5400" b="1" kern="100" dirty="0">
                <a:solidFill>
                  <a:schemeClr val="bg1"/>
                </a:solidFill>
                <a:effectLst/>
                <a:latin typeface="+mn-lt"/>
                <a:ea typeface="Times New Roman" panose="02020603050405020304" pitchFamily="18" charset="0"/>
                <a:cs typeface="Times New Roman" panose="02020603050405020304" pitchFamily="18" charset="0"/>
              </a:rPr>
              <a:t>The heavens declare the glory of God; and the firmament </a:t>
            </a:r>
            <a:r>
              <a:rPr lang="en-US" sz="5400" b="1" kern="100" dirty="0" err="1">
                <a:solidFill>
                  <a:schemeClr val="bg1"/>
                </a:solidFill>
                <a:effectLst/>
                <a:latin typeface="+mn-lt"/>
                <a:ea typeface="Times New Roman" panose="02020603050405020304" pitchFamily="18" charset="0"/>
                <a:cs typeface="Times New Roman" panose="02020603050405020304" pitchFamily="18" charset="0"/>
              </a:rPr>
              <a:t>sheweth</a:t>
            </a:r>
            <a:r>
              <a:rPr lang="en-US" sz="5400" b="1" kern="100" dirty="0">
                <a:solidFill>
                  <a:schemeClr val="bg1"/>
                </a:solidFill>
                <a:effectLst/>
                <a:latin typeface="+mn-lt"/>
                <a:ea typeface="Times New Roman" panose="02020603050405020304" pitchFamily="18" charset="0"/>
                <a:cs typeface="Times New Roman" panose="02020603050405020304" pitchFamily="18" charset="0"/>
              </a:rPr>
              <a:t> his handywork.</a:t>
            </a:r>
            <a:endParaRPr lang="en-US" sz="5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1894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3D97B-9485-53C4-2C1C-BD2E7EDF411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F95D24B-2B7C-BC0E-4EA6-D8818EC2A24A}"/>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0F3C3FE7-5AD9-A8E1-CEB5-24F2BFABE5D4}"/>
              </a:ext>
            </a:extLst>
          </p:cNvPr>
          <p:cNvSpPr txBox="1"/>
          <p:nvPr/>
        </p:nvSpPr>
        <p:spPr>
          <a:xfrm>
            <a:off x="4467225" y="398751"/>
            <a:ext cx="7372350" cy="5262979"/>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1 Peter 4:19</a:t>
            </a:r>
          </a:p>
          <a:p>
            <a:pPr marL="0" marR="0" algn="r">
              <a:buNone/>
            </a:pPr>
            <a:r>
              <a:rPr lang="en-US" sz="4800" b="1" dirty="0">
                <a:solidFill>
                  <a:schemeClr val="bg1"/>
                </a:solidFill>
                <a:effectLst/>
                <a:latin typeface="+mn-lt"/>
                <a:ea typeface="Times New Roman" panose="02020603050405020304" pitchFamily="18" charset="0"/>
              </a:rPr>
              <a:t>Wherefore let them that suffer according to the will of God commit the keeping of their souls to him in well doing, as unto a faithful Creator.</a:t>
            </a:r>
          </a:p>
        </p:txBody>
      </p:sp>
    </p:spTree>
    <p:extLst>
      <p:ext uri="{BB962C8B-B14F-4D97-AF65-F5344CB8AC3E}">
        <p14:creationId xmlns:p14="http://schemas.microsoft.com/office/powerpoint/2010/main" val="1712739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8997-4E41-E228-C147-D5E7C12635D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9D9D7D-37AF-3827-1BC3-CC9AB2299EE4}"/>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56FF42BD-0EEA-6D83-46B6-699B9DDC96C7}"/>
              </a:ext>
            </a:extLst>
          </p:cNvPr>
          <p:cNvSpPr txBox="1"/>
          <p:nvPr/>
        </p:nvSpPr>
        <p:spPr>
          <a:xfrm>
            <a:off x="4467225" y="398751"/>
            <a:ext cx="7372350" cy="6001643"/>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Revelation 4:11</a:t>
            </a:r>
          </a:p>
          <a:p>
            <a:pPr marL="0" marR="0" algn="r">
              <a:buNone/>
            </a:pPr>
            <a:r>
              <a:rPr lang="en-US" sz="4800" b="1" dirty="0">
                <a:solidFill>
                  <a:schemeClr val="bg1"/>
                </a:solidFill>
                <a:effectLst/>
                <a:latin typeface="+mn-lt"/>
                <a:ea typeface="Times New Roman" panose="02020603050405020304" pitchFamily="18" charset="0"/>
              </a:rPr>
              <a:t>Thou art worthy, O Lord, to receive glory and </a:t>
            </a:r>
            <a:r>
              <a:rPr lang="en-US" sz="4800" b="1" dirty="0" err="1">
                <a:solidFill>
                  <a:schemeClr val="bg1"/>
                </a:solidFill>
                <a:effectLst/>
                <a:latin typeface="+mn-lt"/>
                <a:ea typeface="Times New Roman" panose="02020603050405020304" pitchFamily="18" charset="0"/>
              </a:rPr>
              <a:t>honour</a:t>
            </a:r>
            <a:r>
              <a:rPr lang="en-US" sz="4800" b="1" dirty="0">
                <a:solidFill>
                  <a:schemeClr val="bg1"/>
                </a:solidFill>
                <a:effectLst/>
                <a:latin typeface="+mn-lt"/>
                <a:ea typeface="Times New Roman" panose="02020603050405020304" pitchFamily="18" charset="0"/>
              </a:rPr>
              <a:t> and power: for thou hast </a:t>
            </a:r>
            <a:r>
              <a:rPr lang="en-US" sz="4800" b="1" u="sng" dirty="0">
                <a:solidFill>
                  <a:schemeClr val="bg1"/>
                </a:solidFill>
                <a:effectLst/>
                <a:latin typeface="+mn-lt"/>
                <a:ea typeface="Times New Roman" panose="02020603050405020304" pitchFamily="18" charset="0"/>
              </a:rPr>
              <a:t>created</a:t>
            </a:r>
            <a:r>
              <a:rPr lang="en-US" sz="4800" b="1" dirty="0">
                <a:solidFill>
                  <a:schemeClr val="bg1"/>
                </a:solidFill>
                <a:effectLst/>
                <a:latin typeface="+mn-lt"/>
                <a:ea typeface="Times New Roman" panose="02020603050405020304" pitchFamily="18" charset="0"/>
              </a:rPr>
              <a:t> all </a:t>
            </a:r>
            <a:r>
              <a:rPr lang="en-US" sz="4800" b="1" u="sng" dirty="0">
                <a:solidFill>
                  <a:schemeClr val="bg1"/>
                </a:solidFill>
                <a:effectLst/>
                <a:latin typeface="+mn-lt"/>
                <a:ea typeface="Times New Roman" panose="02020603050405020304" pitchFamily="18" charset="0"/>
              </a:rPr>
              <a:t>things</a:t>
            </a:r>
            <a:r>
              <a:rPr lang="en-US" sz="4800" b="1" dirty="0">
                <a:solidFill>
                  <a:schemeClr val="bg1"/>
                </a:solidFill>
                <a:effectLst/>
                <a:latin typeface="+mn-lt"/>
                <a:ea typeface="Times New Roman" panose="02020603050405020304" pitchFamily="18" charset="0"/>
              </a:rPr>
              <a:t>, and for thy pleasure they are and were created.</a:t>
            </a:r>
          </a:p>
        </p:txBody>
      </p:sp>
    </p:spTree>
    <p:extLst>
      <p:ext uri="{BB962C8B-B14F-4D97-AF65-F5344CB8AC3E}">
        <p14:creationId xmlns:p14="http://schemas.microsoft.com/office/powerpoint/2010/main" val="2344049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62682-B7C5-9C93-15B4-A4B0BA89AA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FC0679-C3D5-B506-A9F5-6FFB31B5F462}"/>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76AFF0FE-770D-6163-3DD4-5797EBFFF484}"/>
              </a:ext>
            </a:extLst>
          </p:cNvPr>
          <p:cNvSpPr txBox="1"/>
          <p:nvPr/>
        </p:nvSpPr>
        <p:spPr>
          <a:xfrm>
            <a:off x="4257675" y="398751"/>
            <a:ext cx="7581900" cy="2800767"/>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Revelation 5:13</a:t>
            </a:r>
          </a:p>
          <a:p>
            <a:pPr marL="0" marR="0" algn="r">
              <a:buNone/>
            </a:pPr>
            <a:endParaRPr lang="en-US" sz="4400" b="1" dirty="0">
              <a:solidFill>
                <a:schemeClr val="bg1"/>
              </a:solidFill>
              <a:effectLst/>
              <a:latin typeface="+mn-lt"/>
              <a:ea typeface="Times New Roman" panose="02020603050405020304" pitchFamily="18" charset="0"/>
            </a:endParaRPr>
          </a:p>
          <a:p>
            <a:pPr marL="0" marR="0" algn="r">
              <a:buNone/>
            </a:pPr>
            <a:r>
              <a:rPr lang="en-US" sz="4400" b="1" dirty="0">
                <a:solidFill>
                  <a:schemeClr val="bg1"/>
                </a:solidFill>
                <a:effectLst/>
                <a:latin typeface="+mn-lt"/>
                <a:ea typeface="Times New Roman" panose="02020603050405020304" pitchFamily="18" charset="0"/>
              </a:rPr>
              <a:t>And every creature which is in heaven, and on the earth...</a:t>
            </a:r>
          </a:p>
        </p:txBody>
      </p:sp>
    </p:spTree>
    <p:extLst>
      <p:ext uri="{BB962C8B-B14F-4D97-AF65-F5344CB8AC3E}">
        <p14:creationId xmlns:p14="http://schemas.microsoft.com/office/powerpoint/2010/main" val="373084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DAA85-84C3-DB47-ED90-9BD3C7598EE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F3EB359-AAAD-7F6F-3219-F7E63A18A415}"/>
              </a:ext>
            </a:extLst>
          </p:cNvPr>
          <p:cNvPicPr>
            <a:picLocks noChangeAspect="1"/>
          </p:cNvPicPr>
          <p:nvPr/>
        </p:nvPicPr>
        <p:blipFill>
          <a:blip r:embed="rId3"/>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2E23B99B-E68E-CA44-E114-E255895BE8AC}"/>
              </a:ext>
            </a:extLst>
          </p:cNvPr>
          <p:cNvSpPr txBox="1"/>
          <p:nvPr/>
        </p:nvSpPr>
        <p:spPr>
          <a:xfrm>
            <a:off x="4257675" y="398751"/>
            <a:ext cx="7581900" cy="2800767"/>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Revelation 5:13</a:t>
            </a:r>
          </a:p>
          <a:p>
            <a:pPr marL="0" marR="0" algn="r">
              <a:buNone/>
            </a:pPr>
            <a:endParaRPr lang="en-US" sz="4400" b="1" dirty="0">
              <a:solidFill>
                <a:schemeClr val="bg1"/>
              </a:solidFill>
              <a:effectLst/>
              <a:latin typeface="+mn-lt"/>
              <a:ea typeface="Times New Roman" panose="02020603050405020304" pitchFamily="18" charset="0"/>
            </a:endParaRPr>
          </a:p>
          <a:p>
            <a:pPr marL="0" marR="0" algn="r">
              <a:buNone/>
            </a:pPr>
            <a:r>
              <a:rPr lang="en-US" sz="4400" b="1" dirty="0">
                <a:solidFill>
                  <a:schemeClr val="bg1"/>
                </a:solidFill>
                <a:effectLst/>
                <a:latin typeface="+mn-lt"/>
                <a:ea typeface="Times New Roman" panose="02020603050405020304" pitchFamily="18" charset="0"/>
              </a:rPr>
              <a:t>And every </a:t>
            </a:r>
            <a:r>
              <a:rPr lang="en-US" sz="4400" b="1" strike="sngStrike" dirty="0">
                <a:solidFill>
                  <a:schemeClr val="bg1"/>
                </a:solidFill>
                <a:effectLst/>
                <a:latin typeface="+mn-lt"/>
                <a:ea typeface="Times New Roman" panose="02020603050405020304" pitchFamily="18" charset="0"/>
              </a:rPr>
              <a:t>creature</a:t>
            </a:r>
            <a:r>
              <a:rPr lang="en-US" sz="4400" b="1" dirty="0">
                <a:solidFill>
                  <a:schemeClr val="bg1"/>
                </a:solidFill>
                <a:effectLst/>
                <a:latin typeface="+mn-lt"/>
                <a:ea typeface="Times New Roman" panose="02020603050405020304" pitchFamily="18" charset="0"/>
              </a:rPr>
              <a:t> which is in heaven, and on the earth...</a:t>
            </a:r>
          </a:p>
        </p:txBody>
      </p:sp>
      <p:sp>
        <p:nvSpPr>
          <p:cNvPr id="2" name="TextBox 1">
            <a:extLst>
              <a:ext uri="{FF2B5EF4-FFF2-40B4-BE49-F238E27FC236}">
                <a16:creationId xmlns:a16="http://schemas.microsoft.com/office/drawing/2014/main" id="{A10FA185-9032-2226-BB0F-56E5E34A7117}"/>
              </a:ext>
            </a:extLst>
          </p:cNvPr>
          <p:cNvSpPr txBox="1"/>
          <p:nvPr/>
        </p:nvSpPr>
        <p:spPr>
          <a:xfrm rot="20897995">
            <a:off x="8345984" y="1198970"/>
            <a:ext cx="2796215" cy="1200329"/>
          </a:xfrm>
          <a:prstGeom prst="rect">
            <a:avLst/>
          </a:prstGeom>
          <a:noFill/>
        </p:spPr>
        <p:txBody>
          <a:bodyPr wrap="none" rtlCol="0">
            <a:spAutoFit/>
          </a:bodyPr>
          <a:lstStyle/>
          <a:p>
            <a:r>
              <a:rPr lang="en-US" sz="3600" dirty="0">
                <a:solidFill>
                  <a:srgbClr val="FFFF00"/>
                </a:solidFill>
              </a:rPr>
              <a:t>created thing</a:t>
            </a:r>
          </a:p>
          <a:p>
            <a:endParaRPr lang="en-US" sz="3600" dirty="0">
              <a:solidFill>
                <a:schemeClr val="bg1"/>
              </a:solidFill>
            </a:endParaRPr>
          </a:p>
        </p:txBody>
      </p:sp>
      <p:sp>
        <p:nvSpPr>
          <p:cNvPr id="3" name="Arrow: Up 2">
            <a:extLst>
              <a:ext uri="{FF2B5EF4-FFF2-40B4-BE49-F238E27FC236}">
                <a16:creationId xmlns:a16="http://schemas.microsoft.com/office/drawing/2014/main" id="{A647E349-03ED-D6EB-A614-E418AAAAF4B5}"/>
              </a:ext>
            </a:extLst>
          </p:cNvPr>
          <p:cNvSpPr/>
          <p:nvPr/>
        </p:nvSpPr>
        <p:spPr>
          <a:xfrm>
            <a:off x="9486900" y="1743075"/>
            <a:ext cx="247650" cy="485775"/>
          </a:xfrm>
          <a:prstGeom prst="up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6711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5BEA1-D7EB-5686-AB18-CCF16303174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B4094A5-DC1A-8EC4-A1DE-7BB9B6CBC69C}"/>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FF2CB613-5E8E-F368-0122-9AD31B7FE28A}"/>
              </a:ext>
            </a:extLst>
          </p:cNvPr>
          <p:cNvSpPr txBox="1"/>
          <p:nvPr/>
        </p:nvSpPr>
        <p:spPr>
          <a:xfrm>
            <a:off x="361950" y="398751"/>
            <a:ext cx="11477625" cy="6001643"/>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Revelation 10:6</a:t>
            </a:r>
          </a:p>
          <a:p>
            <a:pPr marL="0" marR="0" algn="r">
              <a:buNone/>
            </a:pPr>
            <a:r>
              <a:rPr lang="en-US" sz="4800" b="1" dirty="0">
                <a:solidFill>
                  <a:schemeClr val="bg1"/>
                </a:solidFill>
                <a:effectLst/>
                <a:latin typeface="+mn-lt"/>
                <a:ea typeface="Times New Roman" panose="02020603050405020304" pitchFamily="18" charset="0"/>
              </a:rPr>
              <a:t>And </a:t>
            </a:r>
            <a:r>
              <a:rPr lang="en-US" sz="4800" b="1" dirty="0" err="1">
                <a:solidFill>
                  <a:schemeClr val="bg1"/>
                </a:solidFill>
                <a:effectLst/>
                <a:latin typeface="+mn-lt"/>
                <a:ea typeface="Times New Roman" panose="02020603050405020304" pitchFamily="18" charset="0"/>
              </a:rPr>
              <a:t>sware</a:t>
            </a:r>
            <a:r>
              <a:rPr lang="en-US" sz="4800" b="1" dirty="0">
                <a:solidFill>
                  <a:schemeClr val="bg1"/>
                </a:solidFill>
                <a:effectLst/>
                <a:latin typeface="+mn-lt"/>
                <a:ea typeface="Times New Roman" panose="02020603050405020304" pitchFamily="18" charset="0"/>
              </a:rPr>
              <a:t> by him that </a:t>
            </a:r>
            <a:r>
              <a:rPr lang="en-US" sz="4800" b="1" dirty="0" err="1">
                <a:solidFill>
                  <a:schemeClr val="bg1"/>
                </a:solidFill>
                <a:effectLst/>
                <a:latin typeface="+mn-lt"/>
                <a:ea typeface="Times New Roman" panose="02020603050405020304" pitchFamily="18" charset="0"/>
              </a:rPr>
              <a:t>liveth</a:t>
            </a:r>
            <a:r>
              <a:rPr lang="en-US" sz="4800" b="1" dirty="0">
                <a:solidFill>
                  <a:schemeClr val="bg1"/>
                </a:solidFill>
                <a:effectLst/>
                <a:latin typeface="+mn-lt"/>
                <a:ea typeface="Times New Roman" panose="02020603050405020304" pitchFamily="18" charset="0"/>
              </a:rPr>
              <a:t> for ever and ever, who created heaven, and the things that therein are, and the earth, and the things that therein are, and the sea, </a:t>
            </a:r>
          </a:p>
          <a:p>
            <a:pPr marL="0" marR="0" algn="r">
              <a:buNone/>
            </a:pPr>
            <a:r>
              <a:rPr lang="en-US" sz="4800" b="1" dirty="0">
                <a:solidFill>
                  <a:schemeClr val="bg1"/>
                </a:solidFill>
                <a:effectLst/>
                <a:latin typeface="+mn-lt"/>
                <a:ea typeface="Times New Roman" panose="02020603050405020304" pitchFamily="18" charset="0"/>
              </a:rPr>
              <a:t>and the things which are </a:t>
            </a:r>
          </a:p>
          <a:p>
            <a:pPr marL="0" marR="0" algn="r">
              <a:buNone/>
            </a:pPr>
            <a:r>
              <a:rPr lang="en-US" sz="4800" b="1" dirty="0">
                <a:solidFill>
                  <a:schemeClr val="bg1"/>
                </a:solidFill>
                <a:effectLst/>
                <a:latin typeface="+mn-lt"/>
                <a:ea typeface="Times New Roman" panose="02020603050405020304" pitchFamily="18" charset="0"/>
              </a:rPr>
              <a:t>therein, that there </a:t>
            </a:r>
          </a:p>
          <a:p>
            <a:pPr marL="0" marR="0" algn="r">
              <a:buNone/>
            </a:pPr>
            <a:r>
              <a:rPr lang="en-US" sz="4800" b="1" dirty="0">
                <a:solidFill>
                  <a:schemeClr val="bg1"/>
                </a:solidFill>
                <a:effectLst/>
                <a:latin typeface="+mn-lt"/>
                <a:ea typeface="Times New Roman" panose="02020603050405020304" pitchFamily="18" charset="0"/>
              </a:rPr>
              <a:t>should be time no longer:</a:t>
            </a:r>
          </a:p>
        </p:txBody>
      </p:sp>
    </p:spTree>
    <p:extLst>
      <p:ext uri="{BB962C8B-B14F-4D97-AF65-F5344CB8AC3E}">
        <p14:creationId xmlns:p14="http://schemas.microsoft.com/office/powerpoint/2010/main" val="2783885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83E11-9D64-49BA-25B2-CBAB0F47ADD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5095876-9701-53F2-BC34-285FCD503BCE}"/>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DD3FB435-EF15-176F-E2AF-9894027F97A8}"/>
              </a:ext>
            </a:extLst>
          </p:cNvPr>
          <p:cNvSpPr txBox="1"/>
          <p:nvPr/>
        </p:nvSpPr>
        <p:spPr>
          <a:xfrm>
            <a:off x="361950" y="398751"/>
            <a:ext cx="11477625" cy="5262979"/>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Revelation 14:6</a:t>
            </a:r>
          </a:p>
          <a:p>
            <a:pPr marL="0" marR="0" algn="r">
              <a:buNone/>
            </a:pPr>
            <a:r>
              <a:rPr lang="en-US" sz="4800" b="1" dirty="0">
                <a:solidFill>
                  <a:schemeClr val="bg1"/>
                </a:solidFill>
                <a:effectLst/>
                <a:latin typeface="+mn-lt"/>
                <a:ea typeface="Times New Roman" panose="02020603050405020304" pitchFamily="18" charset="0"/>
              </a:rPr>
              <a:t>And I saw another angel </a:t>
            </a:r>
            <a:r>
              <a:rPr lang="en-US" sz="4800" b="1" u="sng" dirty="0">
                <a:solidFill>
                  <a:schemeClr val="bg1"/>
                </a:solidFill>
                <a:effectLst/>
                <a:latin typeface="+mn-lt"/>
                <a:ea typeface="Times New Roman" panose="02020603050405020304" pitchFamily="18" charset="0"/>
              </a:rPr>
              <a:t>fly</a:t>
            </a:r>
            <a:r>
              <a:rPr lang="en-US" sz="4800" b="1" dirty="0">
                <a:solidFill>
                  <a:schemeClr val="bg1"/>
                </a:solidFill>
                <a:effectLst/>
                <a:latin typeface="+mn-lt"/>
                <a:ea typeface="Times New Roman" panose="02020603050405020304" pitchFamily="18" charset="0"/>
              </a:rPr>
              <a:t> in the midst of heaven, having the everlasting gospel to preach unto them that dwell on the earth, and to every nation, </a:t>
            </a:r>
          </a:p>
          <a:p>
            <a:pPr marL="0" marR="0" algn="r">
              <a:buNone/>
            </a:pPr>
            <a:r>
              <a:rPr lang="en-US" sz="4800" b="1" dirty="0">
                <a:solidFill>
                  <a:schemeClr val="bg1"/>
                </a:solidFill>
                <a:effectLst/>
                <a:latin typeface="+mn-lt"/>
                <a:ea typeface="Times New Roman" panose="02020603050405020304" pitchFamily="18" charset="0"/>
              </a:rPr>
              <a:t>and kindred, and </a:t>
            </a:r>
          </a:p>
          <a:p>
            <a:pPr marL="0" marR="0" algn="r">
              <a:buNone/>
            </a:pPr>
            <a:r>
              <a:rPr lang="en-US" sz="4800" b="1" dirty="0">
                <a:solidFill>
                  <a:schemeClr val="bg1"/>
                </a:solidFill>
                <a:effectLst/>
                <a:latin typeface="+mn-lt"/>
                <a:ea typeface="Times New Roman" panose="02020603050405020304" pitchFamily="18" charset="0"/>
              </a:rPr>
              <a:t>tongue, and people,</a:t>
            </a:r>
          </a:p>
        </p:txBody>
      </p:sp>
    </p:spTree>
    <p:extLst>
      <p:ext uri="{BB962C8B-B14F-4D97-AF65-F5344CB8AC3E}">
        <p14:creationId xmlns:p14="http://schemas.microsoft.com/office/powerpoint/2010/main" val="3658538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1DE9E-7F10-52BC-E126-D590A796937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0F7DF95-3600-7F46-C116-D93442A01237}"/>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5B56232A-0D93-3510-8ED2-858484D46964}"/>
              </a:ext>
            </a:extLst>
          </p:cNvPr>
          <p:cNvSpPr txBox="1"/>
          <p:nvPr/>
        </p:nvSpPr>
        <p:spPr>
          <a:xfrm>
            <a:off x="4257675" y="398751"/>
            <a:ext cx="758190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Revelation 14:7</a:t>
            </a:r>
          </a:p>
          <a:p>
            <a:pPr marL="0" marR="0" algn="r">
              <a:buNone/>
            </a:pPr>
            <a:r>
              <a:rPr lang="en-US" sz="4400" b="1" dirty="0">
                <a:solidFill>
                  <a:schemeClr val="bg1"/>
                </a:solidFill>
                <a:effectLst/>
                <a:latin typeface="+mn-lt"/>
                <a:ea typeface="Times New Roman" panose="02020603050405020304" pitchFamily="18" charset="0"/>
              </a:rPr>
              <a:t>Saying with a loud voice, Fear God, and give glory to him; for the hour of his judgment is come: and worship him that </a:t>
            </a:r>
            <a:r>
              <a:rPr lang="en-US" sz="4400" b="1" u="sng" dirty="0">
                <a:solidFill>
                  <a:schemeClr val="bg1"/>
                </a:solidFill>
                <a:effectLst/>
                <a:latin typeface="+mn-lt"/>
                <a:ea typeface="Times New Roman" panose="02020603050405020304" pitchFamily="18" charset="0"/>
              </a:rPr>
              <a:t>made</a:t>
            </a:r>
            <a:r>
              <a:rPr lang="en-US" sz="4400" b="1" dirty="0">
                <a:solidFill>
                  <a:schemeClr val="bg1"/>
                </a:solidFill>
                <a:effectLst/>
                <a:latin typeface="+mn-lt"/>
                <a:ea typeface="Times New Roman" panose="02020603050405020304" pitchFamily="18" charset="0"/>
              </a:rPr>
              <a:t> heaven, and earth, and the sea, and the fountains of waters.</a:t>
            </a:r>
          </a:p>
        </p:txBody>
      </p:sp>
    </p:spTree>
    <p:extLst>
      <p:ext uri="{BB962C8B-B14F-4D97-AF65-F5344CB8AC3E}">
        <p14:creationId xmlns:p14="http://schemas.microsoft.com/office/powerpoint/2010/main" val="389436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08317-258D-0A30-FACA-5C34207607D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579D9BE-1DCB-C6DE-BB79-61C9532B1889}"/>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ABEB178C-C341-CFE8-42D6-5EA08A3F9C7D}"/>
              </a:ext>
            </a:extLst>
          </p:cNvPr>
          <p:cNvSpPr txBox="1"/>
          <p:nvPr/>
        </p:nvSpPr>
        <p:spPr>
          <a:xfrm>
            <a:off x="2686050" y="398751"/>
            <a:ext cx="9153525"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Nehemiah 9:6</a:t>
            </a:r>
          </a:p>
          <a:p>
            <a:pPr marL="0" marR="0" algn="r">
              <a:buNone/>
            </a:pPr>
            <a:r>
              <a:rPr lang="en-US" sz="4400" b="1" dirty="0">
                <a:solidFill>
                  <a:schemeClr val="bg1"/>
                </a:solidFill>
                <a:effectLst/>
                <a:latin typeface="+mn-lt"/>
                <a:ea typeface="Times New Roman" panose="02020603050405020304" pitchFamily="18" charset="0"/>
              </a:rPr>
              <a:t>Thou, even thou, art LORD alone; thou hast made heaven, the heaven of heavens, with all their host, the earth, and all things that are therein, the seas, and all that is therein, and thou </a:t>
            </a:r>
            <a:r>
              <a:rPr lang="en-US" sz="4400" b="1" dirty="0" err="1">
                <a:solidFill>
                  <a:schemeClr val="bg1"/>
                </a:solidFill>
                <a:effectLst/>
                <a:latin typeface="+mn-lt"/>
                <a:ea typeface="Times New Roman" panose="02020603050405020304" pitchFamily="18" charset="0"/>
              </a:rPr>
              <a:t>preservest</a:t>
            </a:r>
            <a:r>
              <a:rPr lang="en-US" sz="4400" b="1" dirty="0">
                <a:solidFill>
                  <a:schemeClr val="bg1"/>
                </a:solidFill>
                <a:effectLst/>
                <a:latin typeface="+mn-lt"/>
                <a:ea typeface="Times New Roman" panose="02020603050405020304" pitchFamily="18" charset="0"/>
              </a:rPr>
              <a:t> </a:t>
            </a:r>
          </a:p>
          <a:p>
            <a:pPr marL="0" marR="0" algn="r">
              <a:buNone/>
            </a:pPr>
            <a:r>
              <a:rPr lang="en-US" sz="4400" b="1" dirty="0">
                <a:solidFill>
                  <a:schemeClr val="bg1"/>
                </a:solidFill>
                <a:effectLst/>
                <a:latin typeface="+mn-lt"/>
                <a:ea typeface="Times New Roman" panose="02020603050405020304" pitchFamily="18" charset="0"/>
              </a:rPr>
              <a:t>them all; and the host </a:t>
            </a:r>
          </a:p>
          <a:p>
            <a:pPr marL="0" marR="0" algn="r">
              <a:buNone/>
            </a:pPr>
            <a:r>
              <a:rPr lang="en-US" sz="4400" b="1" dirty="0">
                <a:solidFill>
                  <a:schemeClr val="bg1"/>
                </a:solidFill>
                <a:effectLst/>
                <a:latin typeface="+mn-lt"/>
                <a:ea typeface="Times New Roman" panose="02020603050405020304" pitchFamily="18" charset="0"/>
              </a:rPr>
              <a:t>of heaven </a:t>
            </a:r>
            <a:r>
              <a:rPr lang="en-US" sz="4400" b="1" dirty="0" err="1">
                <a:solidFill>
                  <a:schemeClr val="bg1"/>
                </a:solidFill>
                <a:effectLst/>
                <a:latin typeface="+mn-lt"/>
                <a:ea typeface="Times New Roman" panose="02020603050405020304" pitchFamily="18" charset="0"/>
              </a:rPr>
              <a:t>worshippeth</a:t>
            </a:r>
            <a:r>
              <a:rPr lang="en-US" sz="4400" b="1" dirty="0">
                <a:solidFill>
                  <a:schemeClr val="bg1"/>
                </a:solidFill>
                <a:effectLst/>
                <a:latin typeface="+mn-lt"/>
                <a:ea typeface="Times New Roman" panose="02020603050405020304" pitchFamily="18" charset="0"/>
              </a:rPr>
              <a:t> thee.</a:t>
            </a:r>
          </a:p>
        </p:txBody>
      </p:sp>
    </p:spTree>
    <p:extLst>
      <p:ext uri="{BB962C8B-B14F-4D97-AF65-F5344CB8AC3E}">
        <p14:creationId xmlns:p14="http://schemas.microsoft.com/office/powerpoint/2010/main" val="3839618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EFE8A-04BA-64AC-CBAB-51E6EBB4C25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3F239AE-4280-281C-41C3-9D665CAD97B0}"/>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A0D4C8F1-9C64-034C-D4CB-E52B8F399876}"/>
              </a:ext>
            </a:extLst>
          </p:cNvPr>
          <p:cNvSpPr txBox="1"/>
          <p:nvPr/>
        </p:nvSpPr>
        <p:spPr>
          <a:xfrm>
            <a:off x="4257675" y="398751"/>
            <a:ext cx="7581900" cy="5509200"/>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Psalms 33:6, 9</a:t>
            </a:r>
          </a:p>
          <a:p>
            <a:pPr marL="0" marR="0" algn="r">
              <a:buNone/>
            </a:pPr>
            <a:r>
              <a:rPr lang="en-US" sz="4400" b="1" dirty="0">
                <a:solidFill>
                  <a:schemeClr val="bg1"/>
                </a:solidFill>
                <a:effectLst/>
                <a:latin typeface="+mn-lt"/>
                <a:ea typeface="Times New Roman" panose="02020603050405020304" pitchFamily="18" charset="0"/>
              </a:rPr>
              <a:t>By the </a:t>
            </a:r>
            <a:r>
              <a:rPr lang="en-US" sz="4400" b="1" u="sng" dirty="0">
                <a:solidFill>
                  <a:schemeClr val="bg1"/>
                </a:solidFill>
                <a:effectLst/>
                <a:latin typeface="+mn-lt"/>
                <a:ea typeface="Times New Roman" panose="02020603050405020304" pitchFamily="18" charset="0"/>
              </a:rPr>
              <a:t>word</a:t>
            </a:r>
            <a:r>
              <a:rPr lang="en-US" sz="4400" b="1" dirty="0">
                <a:solidFill>
                  <a:schemeClr val="bg1"/>
                </a:solidFill>
                <a:effectLst/>
                <a:latin typeface="+mn-lt"/>
                <a:ea typeface="Times New Roman" panose="02020603050405020304" pitchFamily="18" charset="0"/>
              </a:rPr>
              <a:t> of the LORD were the heavens made; and all the host of them by the </a:t>
            </a:r>
            <a:r>
              <a:rPr lang="en-US" sz="4400" b="1" u="sng" dirty="0">
                <a:solidFill>
                  <a:schemeClr val="bg1"/>
                </a:solidFill>
                <a:effectLst/>
                <a:latin typeface="+mn-lt"/>
                <a:ea typeface="Times New Roman" panose="02020603050405020304" pitchFamily="18" charset="0"/>
              </a:rPr>
              <a:t>breath</a:t>
            </a:r>
            <a:r>
              <a:rPr lang="en-US" sz="4400" b="1" dirty="0">
                <a:solidFill>
                  <a:schemeClr val="bg1"/>
                </a:solidFill>
                <a:effectLst/>
                <a:latin typeface="+mn-lt"/>
                <a:ea typeface="Times New Roman" panose="02020603050405020304" pitchFamily="18" charset="0"/>
              </a:rPr>
              <a:t> of his mouth. 9 For he </a:t>
            </a:r>
            <a:r>
              <a:rPr lang="en-US" sz="4400" b="1" u="sng" dirty="0" err="1">
                <a:solidFill>
                  <a:schemeClr val="bg1"/>
                </a:solidFill>
                <a:effectLst/>
                <a:latin typeface="+mn-lt"/>
                <a:ea typeface="Times New Roman" panose="02020603050405020304" pitchFamily="18" charset="0"/>
              </a:rPr>
              <a:t>spake</a:t>
            </a:r>
            <a:r>
              <a:rPr lang="en-US" sz="4400" b="1" dirty="0">
                <a:solidFill>
                  <a:schemeClr val="bg1"/>
                </a:solidFill>
                <a:effectLst/>
                <a:latin typeface="+mn-lt"/>
                <a:ea typeface="Times New Roman" panose="02020603050405020304" pitchFamily="18" charset="0"/>
              </a:rPr>
              <a:t>, and it was done; he </a:t>
            </a:r>
            <a:r>
              <a:rPr lang="en-US" sz="4400" b="1" u="sng" dirty="0">
                <a:solidFill>
                  <a:schemeClr val="bg1"/>
                </a:solidFill>
                <a:effectLst/>
                <a:latin typeface="+mn-lt"/>
                <a:ea typeface="Times New Roman" panose="02020603050405020304" pitchFamily="18" charset="0"/>
              </a:rPr>
              <a:t>commanded</a:t>
            </a:r>
            <a:r>
              <a:rPr lang="en-US" sz="4400" b="1" dirty="0">
                <a:solidFill>
                  <a:schemeClr val="bg1"/>
                </a:solidFill>
                <a:effectLst/>
                <a:latin typeface="+mn-lt"/>
                <a:ea typeface="Times New Roman" panose="02020603050405020304" pitchFamily="18" charset="0"/>
              </a:rPr>
              <a:t>, and it stood fast.</a:t>
            </a:r>
          </a:p>
        </p:txBody>
      </p:sp>
    </p:spTree>
    <p:extLst>
      <p:ext uri="{BB962C8B-B14F-4D97-AF65-F5344CB8AC3E}">
        <p14:creationId xmlns:p14="http://schemas.microsoft.com/office/powerpoint/2010/main" val="2074058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EA0EE-0720-944D-D07D-2637226A51A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EA98615-D00F-AE47-8DF9-898BD3904F4F}"/>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5652432A-A1F4-09BC-B596-B8FBED352BB4}"/>
              </a:ext>
            </a:extLst>
          </p:cNvPr>
          <p:cNvSpPr txBox="1"/>
          <p:nvPr/>
        </p:nvSpPr>
        <p:spPr>
          <a:xfrm>
            <a:off x="4257675" y="398751"/>
            <a:ext cx="758190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Acts 14:15</a:t>
            </a:r>
          </a:p>
          <a:p>
            <a:pPr marL="0" marR="0" algn="r">
              <a:buNone/>
            </a:pPr>
            <a:r>
              <a:rPr lang="en-US" sz="4400" b="1" dirty="0">
                <a:solidFill>
                  <a:schemeClr val="bg1"/>
                </a:solidFill>
                <a:effectLst/>
                <a:latin typeface="+mn-lt"/>
                <a:ea typeface="Times New Roman" panose="02020603050405020304" pitchFamily="18" charset="0"/>
              </a:rPr>
              <a:t>We also are men of like passions with you, and preach unto you that ye should turn from these vanities unto the living God, which made heaven, and earth, and the sea, and all things that are therein:</a:t>
            </a:r>
          </a:p>
        </p:txBody>
      </p:sp>
    </p:spTree>
    <p:extLst>
      <p:ext uri="{BB962C8B-B14F-4D97-AF65-F5344CB8AC3E}">
        <p14:creationId xmlns:p14="http://schemas.microsoft.com/office/powerpoint/2010/main" val="173914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1D27A-EBAC-0073-5DE6-9DCA6FDB367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C9A294-44DC-B840-8954-2F601865A687}"/>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C11D81F3-02B8-537E-96D8-1C9DA3979138}"/>
              </a:ext>
            </a:extLst>
          </p:cNvPr>
          <p:cNvSpPr txBox="1"/>
          <p:nvPr/>
        </p:nvSpPr>
        <p:spPr>
          <a:xfrm>
            <a:off x="4257675" y="398751"/>
            <a:ext cx="758190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John 1:1-3</a:t>
            </a:r>
          </a:p>
          <a:p>
            <a:pPr marL="0" marR="0" algn="r">
              <a:buNone/>
            </a:pPr>
            <a:r>
              <a:rPr lang="en-US" sz="4400" b="1" dirty="0">
                <a:solidFill>
                  <a:schemeClr val="bg1"/>
                </a:solidFill>
                <a:effectLst/>
                <a:latin typeface="+mn-lt"/>
                <a:ea typeface="Times New Roman" panose="02020603050405020304" pitchFamily="18" charset="0"/>
              </a:rPr>
              <a:t>In the beginning was the Word, and the Word was with God, and the Word was God. 2 The same was in the beginning with God. 3 </a:t>
            </a:r>
            <a:r>
              <a:rPr lang="en-US" sz="4400" b="1" u="sng" dirty="0">
                <a:solidFill>
                  <a:schemeClr val="bg1"/>
                </a:solidFill>
                <a:effectLst/>
                <a:latin typeface="+mn-lt"/>
                <a:ea typeface="Times New Roman" panose="02020603050405020304" pitchFamily="18" charset="0"/>
              </a:rPr>
              <a:t>All things were made by him</a:t>
            </a:r>
            <a:r>
              <a:rPr lang="en-US" sz="4400" b="1" dirty="0">
                <a:solidFill>
                  <a:schemeClr val="bg1"/>
                </a:solidFill>
                <a:effectLst/>
                <a:latin typeface="+mn-lt"/>
                <a:ea typeface="Times New Roman" panose="02020603050405020304" pitchFamily="18" charset="0"/>
              </a:rPr>
              <a:t>; and without him was not any thing made that was made.</a:t>
            </a:r>
          </a:p>
        </p:txBody>
      </p:sp>
    </p:spTree>
    <p:extLst>
      <p:ext uri="{BB962C8B-B14F-4D97-AF65-F5344CB8AC3E}">
        <p14:creationId xmlns:p14="http://schemas.microsoft.com/office/powerpoint/2010/main" val="519575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F9958-0589-444F-9118-F50E0767710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A5D341B-218C-0E27-95FD-A022FC21AB5F}"/>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23AC361C-E4A6-66DB-C3F2-560708C74A6F}"/>
              </a:ext>
            </a:extLst>
          </p:cNvPr>
          <p:cNvSpPr txBox="1"/>
          <p:nvPr/>
        </p:nvSpPr>
        <p:spPr>
          <a:xfrm>
            <a:off x="4305300" y="398751"/>
            <a:ext cx="7534275" cy="5262979"/>
          </a:xfrm>
          <a:prstGeom prst="rect">
            <a:avLst/>
          </a:prstGeom>
          <a:noFill/>
        </p:spPr>
        <p:txBody>
          <a:bodyPr wrap="square">
            <a:spAutoFit/>
          </a:bodyPr>
          <a:lstStyle/>
          <a:p>
            <a:pPr marL="0" marR="0" algn="r">
              <a:buNone/>
            </a:pPr>
            <a:r>
              <a:rPr lang="en-US" sz="4800" b="1" dirty="0">
                <a:solidFill>
                  <a:schemeClr val="bg1"/>
                </a:solidFill>
                <a:effectLst/>
                <a:latin typeface="+mn-lt"/>
                <a:ea typeface="Times New Roman" panose="02020603050405020304" pitchFamily="18" charset="0"/>
              </a:rPr>
              <a:t>Acts 17:24</a:t>
            </a:r>
          </a:p>
          <a:p>
            <a:pPr marL="0" marR="0" algn="r">
              <a:buNone/>
            </a:pPr>
            <a:r>
              <a:rPr lang="en-US" sz="4800" b="1" dirty="0">
                <a:solidFill>
                  <a:schemeClr val="bg1"/>
                </a:solidFill>
                <a:effectLst/>
                <a:latin typeface="+mn-lt"/>
                <a:ea typeface="Times New Roman" panose="02020603050405020304" pitchFamily="18" charset="0"/>
              </a:rPr>
              <a:t>God that made the world and all things therein, seeing that he is Lord of heaven and earth, dwelleth not in temples </a:t>
            </a:r>
            <a:r>
              <a:rPr lang="en-US" sz="4800" b="1" u="sng" dirty="0">
                <a:solidFill>
                  <a:schemeClr val="bg1"/>
                </a:solidFill>
                <a:effectLst/>
                <a:latin typeface="+mn-lt"/>
                <a:ea typeface="Times New Roman" panose="02020603050405020304" pitchFamily="18" charset="0"/>
              </a:rPr>
              <a:t>made with hands</a:t>
            </a:r>
            <a:r>
              <a:rPr lang="en-US" sz="4800" b="1" dirty="0">
                <a:solidFill>
                  <a:schemeClr val="bg1"/>
                </a:solidFill>
                <a:effectLst/>
                <a:latin typeface="+mn-lt"/>
                <a:ea typeface="Times New Roman" panose="02020603050405020304" pitchFamily="18" charset="0"/>
              </a:rPr>
              <a:t>;</a:t>
            </a:r>
          </a:p>
        </p:txBody>
      </p:sp>
    </p:spTree>
    <p:extLst>
      <p:ext uri="{BB962C8B-B14F-4D97-AF65-F5344CB8AC3E}">
        <p14:creationId xmlns:p14="http://schemas.microsoft.com/office/powerpoint/2010/main" val="1308417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161AF7-607D-1EFA-2C6E-54FF9083DAAA}"/>
              </a:ext>
            </a:extLst>
          </p:cNvPr>
          <p:cNvPicPr>
            <a:picLocks noChangeAspect="1"/>
          </p:cNvPicPr>
          <p:nvPr/>
        </p:nvPicPr>
        <p:blipFill>
          <a:blip r:embed="rId3"/>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5ABB7597-D487-DFBF-D6A4-CB14400FF9D4}"/>
              </a:ext>
            </a:extLst>
          </p:cNvPr>
          <p:cNvSpPr txBox="1"/>
          <p:nvPr/>
        </p:nvSpPr>
        <p:spPr>
          <a:xfrm>
            <a:off x="185737" y="401121"/>
            <a:ext cx="11820525" cy="584775"/>
          </a:xfrm>
          <a:prstGeom prst="rect">
            <a:avLst/>
          </a:prstGeom>
          <a:noFill/>
        </p:spPr>
        <p:txBody>
          <a:bodyPr wrap="square">
            <a:spAutoFit/>
          </a:bodyPr>
          <a:lstStyle/>
          <a:p>
            <a:pPr algn="ctr"/>
            <a:r>
              <a:rPr lang="en-US" sz="3200" b="1" dirty="0">
                <a:solidFill>
                  <a:schemeClr val="bg1"/>
                </a:solidFill>
                <a:effectLst/>
                <a:latin typeface="+mn-lt"/>
                <a:ea typeface="Aptos" panose="020B0004020202020204" pitchFamily="34" charset="0"/>
              </a:rPr>
              <a:t>“In the beginning God created the heaven and the earth.” </a:t>
            </a:r>
            <a:endParaRPr lang="en-US" sz="3200" b="1" dirty="0">
              <a:solidFill>
                <a:schemeClr val="bg1"/>
              </a:solidFill>
            </a:endParaRPr>
          </a:p>
        </p:txBody>
      </p:sp>
    </p:spTree>
    <p:extLst>
      <p:ext uri="{BB962C8B-B14F-4D97-AF65-F5344CB8AC3E}">
        <p14:creationId xmlns:p14="http://schemas.microsoft.com/office/powerpoint/2010/main" val="3100668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AB2C4-E4A4-05FC-F719-144B75038A5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2ECCCE7-671E-6CFA-8996-C60C3FA221DC}"/>
              </a:ext>
            </a:extLst>
          </p:cNvPr>
          <p:cNvPicPr>
            <a:picLocks noChangeAspect="1"/>
          </p:cNvPicPr>
          <p:nvPr/>
        </p:nvPicPr>
        <p:blipFill>
          <a:blip r:embed="rId3"/>
          <a:stretch>
            <a:fillRect/>
          </a:stretch>
        </p:blipFill>
        <p:spPr>
          <a:xfrm>
            <a:off x="3239" y="0"/>
            <a:ext cx="12185522" cy="6858000"/>
          </a:xfrm>
          <a:prstGeom prst="rect">
            <a:avLst/>
          </a:prstGeom>
        </p:spPr>
      </p:pic>
      <p:pic>
        <p:nvPicPr>
          <p:cNvPr id="6" name="Picture 5">
            <a:extLst>
              <a:ext uri="{FF2B5EF4-FFF2-40B4-BE49-F238E27FC236}">
                <a16:creationId xmlns:a16="http://schemas.microsoft.com/office/drawing/2014/main" id="{E379E47F-CF74-0790-E25A-0A194367AD1C}"/>
              </a:ext>
            </a:extLst>
          </p:cNvPr>
          <p:cNvPicPr>
            <a:picLocks noChangeAspect="1"/>
          </p:cNvPicPr>
          <p:nvPr/>
        </p:nvPicPr>
        <p:blipFill>
          <a:blip r:embed="rId4"/>
          <a:stretch>
            <a:fillRect/>
          </a:stretch>
        </p:blipFill>
        <p:spPr>
          <a:xfrm>
            <a:off x="3239" y="0"/>
            <a:ext cx="12185522" cy="6858000"/>
          </a:xfrm>
          <a:prstGeom prst="rect">
            <a:avLst/>
          </a:prstGeom>
        </p:spPr>
      </p:pic>
    </p:spTree>
    <p:extLst>
      <p:ext uri="{BB962C8B-B14F-4D97-AF65-F5344CB8AC3E}">
        <p14:creationId xmlns:p14="http://schemas.microsoft.com/office/powerpoint/2010/main" val="60532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4000"/>
                                        <p:tgtEl>
                                          <p:spTgt spid="6"/>
                                        </p:tgtEl>
                                      </p:cBhvr>
                                    </p:animEffect>
                                    <p:set>
                                      <p:cBhvr>
                                        <p:cTn id="7" dur="1" fill="hold">
                                          <p:stCondLst>
                                            <p:cond delay="3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762B4-2B43-AE32-03E7-37439CE7B00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9DAF313-FEA0-50C4-A056-BF7749844E14}"/>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633F43CD-96EA-4DDA-9494-75654DA083D7}"/>
              </a:ext>
            </a:extLst>
          </p:cNvPr>
          <p:cNvSpPr txBox="1"/>
          <p:nvPr/>
        </p:nvSpPr>
        <p:spPr>
          <a:xfrm>
            <a:off x="4257675" y="398751"/>
            <a:ext cx="7581900" cy="4832092"/>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Hebrews 11:3</a:t>
            </a:r>
          </a:p>
          <a:p>
            <a:pPr marL="0" marR="0" algn="r">
              <a:buNone/>
            </a:pPr>
            <a:r>
              <a:rPr lang="en-US" sz="4400" b="1" dirty="0">
                <a:solidFill>
                  <a:schemeClr val="bg1"/>
                </a:solidFill>
                <a:effectLst/>
                <a:latin typeface="+mn-lt"/>
                <a:ea typeface="Times New Roman" panose="02020603050405020304" pitchFamily="18" charset="0"/>
              </a:rPr>
              <a:t>Through faith we understand that the worlds were framed by the word of God, so that things which are seen were not made of things which do appear.</a:t>
            </a:r>
          </a:p>
        </p:txBody>
      </p:sp>
    </p:spTree>
    <p:extLst>
      <p:ext uri="{BB962C8B-B14F-4D97-AF65-F5344CB8AC3E}">
        <p14:creationId xmlns:p14="http://schemas.microsoft.com/office/powerpoint/2010/main" val="28682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383F8-4A80-1D12-79C5-9EB4AFE2B3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27F951F-5636-B0B1-42CD-2256ADBEBB01}"/>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F4F5B4C7-5645-173F-4EE6-3C1C1ABF49D0}"/>
              </a:ext>
            </a:extLst>
          </p:cNvPr>
          <p:cNvSpPr txBox="1"/>
          <p:nvPr/>
        </p:nvSpPr>
        <p:spPr>
          <a:xfrm>
            <a:off x="4257675" y="398751"/>
            <a:ext cx="7581900" cy="6186309"/>
          </a:xfrm>
          <a:prstGeom prst="rect">
            <a:avLst/>
          </a:prstGeom>
          <a:noFill/>
        </p:spPr>
        <p:txBody>
          <a:bodyPr wrap="square">
            <a:spAutoFit/>
          </a:bodyPr>
          <a:lstStyle/>
          <a:p>
            <a:pPr marL="0" marR="0" algn="r">
              <a:buNone/>
            </a:pPr>
            <a:r>
              <a:rPr lang="en-US" sz="4400" b="1" dirty="0">
                <a:solidFill>
                  <a:schemeClr val="bg1"/>
                </a:solidFill>
                <a:effectLst/>
                <a:latin typeface="+mn-lt"/>
                <a:ea typeface="Times New Roman" panose="02020603050405020304" pitchFamily="18" charset="0"/>
              </a:rPr>
              <a:t>Colossians 1:16</a:t>
            </a:r>
          </a:p>
          <a:p>
            <a:pPr marL="0" marR="0" algn="r">
              <a:buNone/>
            </a:pPr>
            <a:r>
              <a:rPr lang="en-US" sz="4400" b="1" dirty="0">
                <a:solidFill>
                  <a:schemeClr val="bg1"/>
                </a:solidFill>
                <a:effectLst/>
                <a:latin typeface="+mn-lt"/>
                <a:ea typeface="Times New Roman" panose="02020603050405020304" pitchFamily="18" charset="0"/>
              </a:rPr>
              <a:t>For by him were all things created, that are in heaven, and that are in earth, </a:t>
            </a:r>
            <a:r>
              <a:rPr lang="en-US" sz="4400" b="1" u="sng" dirty="0">
                <a:solidFill>
                  <a:schemeClr val="bg1"/>
                </a:solidFill>
                <a:effectLst/>
                <a:latin typeface="+mn-lt"/>
                <a:ea typeface="Times New Roman" panose="02020603050405020304" pitchFamily="18" charset="0"/>
              </a:rPr>
              <a:t>visible and invisible</a:t>
            </a:r>
            <a:r>
              <a:rPr lang="en-US" sz="4400" b="1" dirty="0">
                <a:solidFill>
                  <a:schemeClr val="bg1"/>
                </a:solidFill>
                <a:effectLst/>
                <a:latin typeface="+mn-lt"/>
                <a:ea typeface="Times New Roman" panose="02020603050405020304" pitchFamily="18" charset="0"/>
              </a:rPr>
              <a:t>, whether they be thrones, or dominions, or principalities, or powers: all things were created by him, and for him:</a:t>
            </a:r>
          </a:p>
        </p:txBody>
      </p:sp>
    </p:spTree>
    <p:extLst>
      <p:ext uri="{BB962C8B-B14F-4D97-AF65-F5344CB8AC3E}">
        <p14:creationId xmlns:p14="http://schemas.microsoft.com/office/powerpoint/2010/main" val="137637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554B-6812-8E9E-68AD-EA471735232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23A06BE-71C1-BFD5-94C6-7EA51174D404}"/>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8DB03F45-D072-C5D0-C156-0BA892B6CC60}"/>
              </a:ext>
            </a:extLst>
          </p:cNvPr>
          <p:cNvSpPr txBox="1"/>
          <p:nvPr/>
        </p:nvSpPr>
        <p:spPr>
          <a:xfrm>
            <a:off x="4257675" y="398751"/>
            <a:ext cx="7581900" cy="5909310"/>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Deuteronomy 4:32</a:t>
            </a:r>
          </a:p>
          <a:p>
            <a:pPr marL="0" marR="0" algn="r">
              <a:buNone/>
            </a:pPr>
            <a:r>
              <a:rPr lang="en-US" sz="5400" b="1" dirty="0">
                <a:solidFill>
                  <a:schemeClr val="bg1"/>
                </a:solidFill>
                <a:effectLst/>
                <a:latin typeface="+mn-lt"/>
                <a:ea typeface="Times New Roman" panose="02020603050405020304" pitchFamily="18" charset="0"/>
              </a:rPr>
              <a:t>For ask now of the days that are past, which were before thee, since the day that God created man upon the earth…</a:t>
            </a:r>
          </a:p>
        </p:txBody>
      </p:sp>
    </p:spTree>
    <p:extLst>
      <p:ext uri="{BB962C8B-B14F-4D97-AF65-F5344CB8AC3E}">
        <p14:creationId xmlns:p14="http://schemas.microsoft.com/office/powerpoint/2010/main" val="36939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75DB7-67E7-2968-8320-B74B9446AB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BC57E84-333C-4493-B33D-003015282524}"/>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43691E3F-49F7-E16B-2BBF-64E737FFF6CD}"/>
              </a:ext>
            </a:extLst>
          </p:cNvPr>
          <p:cNvSpPr txBox="1"/>
          <p:nvPr/>
        </p:nvSpPr>
        <p:spPr>
          <a:xfrm>
            <a:off x="4467225" y="398751"/>
            <a:ext cx="7372350" cy="5078313"/>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Psalms 104:1-2</a:t>
            </a:r>
          </a:p>
          <a:p>
            <a:pPr marL="0" marR="0" algn="r">
              <a:buNone/>
            </a:pPr>
            <a:r>
              <a:rPr lang="en-US" sz="5400" b="1" dirty="0">
                <a:solidFill>
                  <a:schemeClr val="bg1"/>
                </a:solidFill>
                <a:effectLst/>
                <a:latin typeface="+mn-lt"/>
                <a:ea typeface="Times New Roman" panose="02020603050405020304" pitchFamily="18" charset="0"/>
              </a:rPr>
              <a:t>Bless the LORD, O my soul. O LORD my God, thou art very great… who </a:t>
            </a:r>
            <a:r>
              <a:rPr lang="en-US" sz="5400" b="1" dirty="0" err="1">
                <a:solidFill>
                  <a:schemeClr val="bg1"/>
                </a:solidFill>
                <a:effectLst/>
                <a:latin typeface="+mn-lt"/>
                <a:ea typeface="Times New Roman" panose="02020603050405020304" pitchFamily="18" charset="0"/>
              </a:rPr>
              <a:t>stretchest</a:t>
            </a:r>
            <a:r>
              <a:rPr lang="en-US" sz="5400" b="1" dirty="0">
                <a:solidFill>
                  <a:schemeClr val="bg1"/>
                </a:solidFill>
                <a:effectLst/>
                <a:latin typeface="+mn-lt"/>
                <a:ea typeface="Times New Roman" panose="02020603050405020304" pitchFamily="18" charset="0"/>
              </a:rPr>
              <a:t> out the heavens like a curtain:</a:t>
            </a:r>
          </a:p>
        </p:txBody>
      </p:sp>
    </p:spTree>
    <p:extLst>
      <p:ext uri="{BB962C8B-B14F-4D97-AF65-F5344CB8AC3E}">
        <p14:creationId xmlns:p14="http://schemas.microsoft.com/office/powerpoint/2010/main" val="424970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7D1BE-AB86-DAE1-1F18-33E12838A14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498633-7A90-A71E-24C8-5F517D5BBFDD}"/>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065278D4-7295-B5FB-531C-6506817EC477}"/>
              </a:ext>
            </a:extLst>
          </p:cNvPr>
          <p:cNvSpPr txBox="1"/>
          <p:nvPr/>
        </p:nvSpPr>
        <p:spPr>
          <a:xfrm>
            <a:off x="4467225" y="398751"/>
            <a:ext cx="7372350" cy="5078313"/>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Psalms 104:5</a:t>
            </a:r>
          </a:p>
          <a:p>
            <a:pPr marL="0" marR="0" algn="r">
              <a:buNone/>
            </a:pPr>
            <a:r>
              <a:rPr lang="en-US" sz="5400" b="1" dirty="0">
                <a:solidFill>
                  <a:schemeClr val="bg1"/>
                </a:solidFill>
                <a:effectLst/>
                <a:latin typeface="+mn-lt"/>
                <a:ea typeface="Times New Roman" panose="02020603050405020304" pitchFamily="18" charset="0"/>
              </a:rPr>
              <a:t>Who laid the foundations of the earth, that it should not be removed for ever.</a:t>
            </a:r>
          </a:p>
        </p:txBody>
      </p:sp>
    </p:spTree>
    <p:extLst>
      <p:ext uri="{BB962C8B-B14F-4D97-AF65-F5344CB8AC3E}">
        <p14:creationId xmlns:p14="http://schemas.microsoft.com/office/powerpoint/2010/main" val="3275902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01617-6DBF-D337-66CF-A44C7E9FA5D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2F51BB-D252-EE58-F187-0A8C07A80F81}"/>
              </a:ext>
            </a:extLst>
          </p:cNvPr>
          <p:cNvPicPr>
            <a:picLocks noChangeAspect="1"/>
          </p:cNvPicPr>
          <p:nvPr/>
        </p:nvPicPr>
        <p:blipFill>
          <a:blip r:embed="rId2"/>
          <a:stretch>
            <a:fillRect/>
          </a:stretch>
        </p:blipFill>
        <p:spPr>
          <a:xfrm>
            <a:off x="3239" y="0"/>
            <a:ext cx="12185522" cy="6858000"/>
          </a:xfrm>
          <a:prstGeom prst="rect">
            <a:avLst/>
          </a:prstGeom>
        </p:spPr>
      </p:pic>
      <p:sp>
        <p:nvSpPr>
          <p:cNvPr id="7" name="TextBox 6">
            <a:extLst>
              <a:ext uri="{FF2B5EF4-FFF2-40B4-BE49-F238E27FC236}">
                <a16:creationId xmlns:a16="http://schemas.microsoft.com/office/drawing/2014/main" id="{D14DF760-0DA4-8641-FD44-B9CF6C8A6CEF}"/>
              </a:ext>
            </a:extLst>
          </p:cNvPr>
          <p:cNvSpPr txBox="1"/>
          <p:nvPr/>
        </p:nvSpPr>
        <p:spPr>
          <a:xfrm>
            <a:off x="4467225" y="398751"/>
            <a:ext cx="7372350" cy="5909310"/>
          </a:xfrm>
          <a:prstGeom prst="rect">
            <a:avLst/>
          </a:prstGeom>
          <a:noFill/>
        </p:spPr>
        <p:txBody>
          <a:bodyPr wrap="square">
            <a:spAutoFit/>
          </a:bodyPr>
          <a:lstStyle/>
          <a:p>
            <a:pPr marL="0" marR="0" algn="r">
              <a:buNone/>
            </a:pPr>
            <a:r>
              <a:rPr lang="en-US" sz="5400" b="1" dirty="0">
                <a:solidFill>
                  <a:schemeClr val="bg1"/>
                </a:solidFill>
                <a:effectLst/>
                <a:latin typeface="+mn-lt"/>
                <a:ea typeface="Times New Roman" panose="02020603050405020304" pitchFamily="18" charset="0"/>
              </a:rPr>
              <a:t>Psalms 104:24</a:t>
            </a:r>
          </a:p>
          <a:p>
            <a:pPr marL="0" marR="0" algn="r">
              <a:buNone/>
            </a:pPr>
            <a:r>
              <a:rPr lang="en-US" sz="5400" b="1" dirty="0">
                <a:solidFill>
                  <a:schemeClr val="bg1"/>
                </a:solidFill>
                <a:effectLst/>
                <a:latin typeface="+mn-lt"/>
                <a:ea typeface="Times New Roman" panose="02020603050405020304" pitchFamily="18" charset="0"/>
              </a:rPr>
              <a:t>O LORD, how manifold are thy works! in wisdom hast thou </a:t>
            </a:r>
            <a:r>
              <a:rPr lang="en-US" sz="5400" b="1" u="sng" dirty="0">
                <a:solidFill>
                  <a:schemeClr val="bg1"/>
                </a:solidFill>
                <a:effectLst/>
                <a:latin typeface="+mn-lt"/>
                <a:ea typeface="Times New Roman" panose="02020603050405020304" pitchFamily="18" charset="0"/>
              </a:rPr>
              <a:t>made them all</a:t>
            </a:r>
            <a:r>
              <a:rPr lang="en-US" sz="5400" b="1" dirty="0">
                <a:solidFill>
                  <a:schemeClr val="bg1"/>
                </a:solidFill>
                <a:effectLst/>
                <a:latin typeface="+mn-lt"/>
                <a:ea typeface="Times New Roman" panose="02020603050405020304" pitchFamily="18" charset="0"/>
              </a:rPr>
              <a:t>: the earth is full of thy riches.</a:t>
            </a:r>
          </a:p>
        </p:txBody>
      </p:sp>
    </p:spTree>
    <p:extLst>
      <p:ext uri="{BB962C8B-B14F-4D97-AF65-F5344CB8AC3E}">
        <p14:creationId xmlns:p14="http://schemas.microsoft.com/office/powerpoint/2010/main" val="3226030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TotalTime>
  <Words>1183</Words>
  <Application>Microsoft Office PowerPoint</Application>
  <PresentationFormat>Widescreen</PresentationFormat>
  <Paragraphs>91</Paragraphs>
  <Slides>32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Shirley</dc:creator>
  <cp:lastModifiedBy>Jerry Shirley</cp:lastModifiedBy>
  <cp:revision>1</cp:revision>
  <dcterms:created xsi:type="dcterms:W3CDTF">2026-09-02T17:03:19Z</dcterms:created>
  <dcterms:modified xsi:type="dcterms:W3CDTF">2026-09-02T18:09:12Z</dcterms:modified>
</cp:coreProperties>
</file>