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0ADC3-CA9E-44F8-B887-D2003E51CBBA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8FBCCC-0E48-47B6-9D78-96DDC8E04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60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beginning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675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BCA02-B239-C42E-B59B-9898A8F7D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814ED4-75FF-FBE9-01A2-22F9A80C00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364817-FB0B-759A-6DED-99B8255A7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5C56A-CC26-0FD4-A8F5-674AB5AE0B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18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1ECCB-61F8-B109-B4AC-E47A88E5A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FC8D9E-8A8A-FBF3-BCFE-CBB474ACF4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86F09C-0DE8-0B18-A262-8B5E18FEF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A7846-46E5-2EB7-E6E2-0992C9160C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623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03C2E-BAE6-9CC1-0B03-B83CD0E4E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EC71D3-0482-DA87-3A07-5E8FB31AC8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268568-4938-B500-DB08-BBD9DF5A58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1FAE33-30CB-A32E-71E5-439DA8B72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20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64A63-9479-D9DF-DC8D-B54B35316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1EE9A5-C121-B295-57AC-27A33CD50B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929653-972D-E412-8892-18EC08BAC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86A56-F217-4836-A681-618A1E8B2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46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A7B8E-FEAC-6987-3C18-2A97C3327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614A9B-0067-77A2-E036-7271EB18AE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CE7E3F-B794-ADDD-B3C2-90176C5F17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53C51-F0A8-E9B8-95FA-6DAC78044B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611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CDAF2-426D-0C9D-2614-9C7AFB18A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25606B-2EE7-5373-4B57-9B63FA14DB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E7438B-C23C-022D-C767-67EB45E82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Fish fossils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A4702-5C45-5787-328A-DBBCF9191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875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when sinful man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40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F5E26-A537-276A-09DD-6030F15C2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E19CCB-AAAC-3B65-3CD4-14039EF10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25C40D-196F-D488-352F-625783F7E9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57AD3-1769-124D-042D-655D63D10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11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570A0-1EBB-AB27-60B7-B232CFEEE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883C3F-3CAC-7D34-ECF8-207FC5DC30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B6D284-8320-3492-A4BE-EA3A3BA811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45803-6777-94D2-F5B8-F04F50CAC1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02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F4A5E-F080-8089-E371-97C989AF5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3831BB-96CB-F01C-D820-9798F23469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83FCF5-67CE-A7BD-EDD7-9688A147A4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8C322-64B2-8087-3C63-4CD3715579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28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D63B0-663F-8DDF-B49A-1EBF55CCA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7BB67B-43E4-D1C9-B8C9-710E1605F3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09D9CA-D7B6-39A9-AC01-BA7D53B139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F2C297-D705-E25B-7907-6A8FB3D817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79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D08B6-9409-4F9C-C12F-C4B84D7D3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8EE377-CCE6-7038-B3ED-9041B88E9C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14D6D6-B839-A5A6-D6F9-623EAA68C9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22913-76E5-85AF-58F3-12817201CB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46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783F2-CEF7-68C1-4C82-4783F577D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7DAEF3-3D12-E24B-A254-E3CD82A613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9125E4-AE04-3229-9CFA-78F10C9C76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15D8B-065A-B672-F586-C89294F56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80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430A0-AF6C-DF5A-4FB0-937CD2722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DA7C96-DCB7-D9A6-6422-B1D71B48F8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8C34CC-E7FE-02DF-5025-BE035372D1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21CBFF-E037-5E67-FC1F-A3C969D28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FBCCC-0E48-47B6-9D78-96DDC8E0413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352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821D4-A49C-C5B6-0201-BF264B649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520377-B269-0BD7-17F3-4019A44C8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F81DC-7EEC-27F1-9A19-1933033EB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55341-2C17-3409-1BD5-2F9A84978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DC04F-79DE-DB26-01E6-668F10C3C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0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27A62-09D0-1A35-9411-29B1B1B3A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E6401A-2E04-C7B2-564B-34DB50044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187B5-EC5D-F790-3CE0-FD5B0F641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28332-F46A-F29B-9DF1-4A85003CF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669BA-7AC0-472B-0A1B-B1DA73B11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45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456F82-6B64-771D-0D80-A1B2EA4748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E362F4-FBEC-F5E5-2E22-7ED8C63451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93577-200C-ABE4-518F-DAFDD893C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B326A-0A93-9522-0F9E-03477A34C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6F560-69CE-AE42-4BBB-47E72663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34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E67E5-2F3E-FC21-1EF1-D173EF6F7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9F84E-C226-B7EE-D88D-CCBFA3946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0C055-113B-BB79-21A7-64F36CEC5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3CF60-F123-F6B8-A876-70CB5862A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23B18-A31D-FFC8-7BA8-52C735750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44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D3049-E769-F46C-8CE7-A10CABC82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F5DF8-5B2C-047B-CC64-9FEE56A08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812A1-0E6F-5389-EB40-1E353F90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2FF92-1B98-C27F-61D3-E3553057C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8EBB0-F949-E0D2-4AEB-7AA3C7FFD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982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F73BF-3D3D-4F5C-A45D-EC6460CA1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F9543-DF89-10BB-635F-875BE8E3EC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7C1B60-D971-3EC6-C3E7-C6B742438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7370DB-EE0C-279A-06E0-3DB33F457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14D55B-A2C9-0143-6A13-DD36F84E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7F496-F94F-D9DD-0D57-65A880331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80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69B70-0A02-D646-4727-04B0CF77E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718960-EAFE-D1B7-4FF7-ED196AEE5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D58673-96A6-AA5C-4BB7-5F87AF0045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98D0F4-E963-5C4E-8CAA-B1022C8548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D7C81A-D2DD-9146-13EB-954952DCD3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F307D3-732A-562B-F3B3-7DF9F813A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6A4A54-B42B-18B9-08CB-6B695C6F8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2F5EEC-A281-3964-178F-3F2ACDE00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1153F-2045-641B-CB6B-FC2F38055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BEDB4A-4144-4FF8-4FBA-93F093A5A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4074BE-48E2-9038-E983-AFB86CC2D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1C4482-EC04-8D05-35FE-7786ACB90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60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08C8F3-5BA5-AD93-A2FD-266AFD0F0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B4297D-C156-3CD2-999C-1021D5823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BCD844-B66E-1F51-B52B-2383A6D94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46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021DB-47B6-C942-84E1-C0AFF17B1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7A6C4-A652-6FF5-B473-9CA8A9F3B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57C62-80A9-B27F-1D4B-9CD999418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62D3A-4B90-31B5-0475-29F372A1D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DBAED2-EB81-D9E1-081D-BE83CAD69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79BA04-95AA-770D-574B-A60661AEF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226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B2C14-1116-5F36-C332-7914BAB1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BBADE5-1FD8-8962-F8AA-64AC95061A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1B8852-9500-B370-BA9B-E105EA820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B3108D-E3E9-451A-19C9-16EFFEA0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7DF47E-9E65-50C7-4C83-021393D5D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086A66-2584-06D5-F920-8CBEAF409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641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61A230-EB12-084A-0EC3-14B14ACCE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FD65E-40DD-E50D-1A17-2BDA7D466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FAA6F5-B497-DB56-D8EC-73B874BF83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19A6F5-B8ED-4B93-830C-7EC6710A9A8D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1359A-4356-701A-AFEC-CB5A7B2E5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EA61C-40DD-D71F-390E-960CBEF4DB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E37AFB-7247-415E-B0F9-9D95F751C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07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E4F621-346E-26EB-A359-0759C49EF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39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DA95A-3134-8893-1004-454AAFF5A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9C5CF8-479D-B14B-096F-CDC813DC6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0A0AF4-9625-C7D2-D37F-412BA84CD2B2}"/>
              </a:ext>
            </a:extLst>
          </p:cNvPr>
          <p:cNvSpPr txBox="1"/>
          <p:nvPr/>
        </p:nvSpPr>
        <p:spPr>
          <a:xfrm>
            <a:off x="4581525" y="1970376"/>
            <a:ext cx="6096000" cy="2862322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John 1:3</a:t>
            </a:r>
          </a:p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All things were made by him; and without him was not any thing made that was made.</a:t>
            </a:r>
          </a:p>
        </p:txBody>
      </p:sp>
    </p:spTree>
    <p:extLst>
      <p:ext uri="{BB962C8B-B14F-4D97-AF65-F5344CB8AC3E}">
        <p14:creationId xmlns:p14="http://schemas.microsoft.com/office/powerpoint/2010/main" val="3507254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A0B2A-923F-C0A2-B34B-E7149C7EB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0CCC59-432F-7F7A-F91F-224134DEE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B0A9EF-4FBB-C71D-D7A2-C05D2EF9E738}"/>
              </a:ext>
            </a:extLst>
          </p:cNvPr>
          <p:cNvSpPr txBox="1"/>
          <p:nvPr/>
        </p:nvSpPr>
        <p:spPr>
          <a:xfrm>
            <a:off x="4581525" y="1970376"/>
            <a:ext cx="6096000" cy="3416320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Genesis 2:2</a:t>
            </a:r>
          </a:p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And on the seventh day God ended his work which he had made; and he rested on the seventh day from all his work which he had made.</a:t>
            </a:r>
          </a:p>
        </p:txBody>
      </p:sp>
    </p:spTree>
    <p:extLst>
      <p:ext uri="{BB962C8B-B14F-4D97-AF65-F5344CB8AC3E}">
        <p14:creationId xmlns:p14="http://schemas.microsoft.com/office/powerpoint/2010/main" val="2682850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C9BCF-2E5E-05D1-14E0-FD40D9B6D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3A6478-8211-D185-1504-9E547A4B3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0C4189-A2AC-BA5F-8840-27ABE6D0EA7C}"/>
              </a:ext>
            </a:extLst>
          </p:cNvPr>
          <p:cNvSpPr txBox="1"/>
          <p:nvPr/>
        </p:nvSpPr>
        <p:spPr>
          <a:xfrm>
            <a:off x="4581525" y="1970376"/>
            <a:ext cx="6096000" cy="3970318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Hebrews 4:3,10</a:t>
            </a:r>
          </a:p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… the works were finished from the foundation of the world. </a:t>
            </a:r>
            <a:r>
              <a:rPr lang="en-US" sz="1200" b="1" dirty="0">
                <a:effectLst/>
                <a:latin typeface="+mn-lt"/>
                <a:ea typeface="Times New Roman" panose="02020603050405020304" pitchFamily="18" charset="0"/>
              </a:rPr>
              <a:t>10</a:t>
            </a: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 For he that is entered into his rest, he also hath ceased from his own works, as God did from his.</a:t>
            </a:r>
          </a:p>
        </p:txBody>
      </p:sp>
    </p:spTree>
    <p:extLst>
      <p:ext uri="{BB962C8B-B14F-4D97-AF65-F5344CB8AC3E}">
        <p14:creationId xmlns:p14="http://schemas.microsoft.com/office/powerpoint/2010/main" val="2078228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EEDB2-A28C-EB44-F89C-A2AFE2125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792233-8A6E-42BF-367C-A663741DF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AFA5C2-1586-76B3-0C9A-515C7E3C1848}"/>
              </a:ext>
            </a:extLst>
          </p:cNvPr>
          <p:cNvSpPr txBox="1"/>
          <p:nvPr/>
        </p:nvSpPr>
        <p:spPr>
          <a:xfrm>
            <a:off x="4581525" y="1970376"/>
            <a:ext cx="6096000" cy="3416320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Genesis 1:31</a:t>
            </a:r>
          </a:p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And God saw every thing that he had made, and, behold, it was very good. And the evening and the morning were the sixth day.</a:t>
            </a:r>
          </a:p>
        </p:txBody>
      </p:sp>
    </p:spTree>
    <p:extLst>
      <p:ext uri="{BB962C8B-B14F-4D97-AF65-F5344CB8AC3E}">
        <p14:creationId xmlns:p14="http://schemas.microsoft.com/office/powerpoint/2010/main" val="3573911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98042-A0A9-76EB-4C00-D27FD7258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666DFE-3588-7F8A-70FA-C81E95E7E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425F1D-FDCC-19A6-0057-F82FCD97FE43}"/>
              </a:ext>
            </a:extLst>
          </p:cNvPr>
          <p:cNvSpPr txBox="1"/>
          <p:nvPr/>
        </p:nvSpPr>
        <p:spPr>
          <a:xfrm>
            <a:off x="4486274" y="265401"/>
            <a:ext cx="7362825" cy="6247864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4000" b="1" dirty="0">
                <a:effectLst/>
                <a:latin typeface="+mn-lt"/>
                <a:ea typeface="Times New Roman" panose="02020603050405020304" pitchFamily="18" charset="0"/>
              </a:rPr>
              <a:t>Exodus 20:9-11</a:t>
            </a:r>
          </a:p>
          <a:p>
            <a:pPr marL="0" marR="0">
              <a:buNone/>
            </a:pPr>
            <a:r>
              <a:rPr lang="en-US" sz="4000" b="1" dirty="0">
                <a:effectLst/>
                <a:latin typeface="+mn-lt"/>
                <a:ea typeface="Times New Roman" panose="02020603050405020304" pitchFamily="18" charset="0"/>
              </a:rPr>
              <a:t>Six days shalt thou labor, and do all thy work: 10 But the seventh day is the sabbath of the LORD thy God: in it thou shalt not do any work… 11 For </a:t>
            </a:r>
            <a:r>
              <a:rPr lang="en-US" sz="4000" b="1" u="sng" dirty="0">
                <a:effectLst/>
                <a:latin typeface="+mn-lt"/>
                <a:ea typeface="Times New Roman" panose="02020603050405020304" pitchFamily="18" charset="0"/>
              </a:rPr>
              <a:t>in six days the LORD made</a:t>
            </a:r>
            <a:r>
              <a:rPr lang="en-US" sz="4000" b="1" dirty="0">
                <a:effectLst/>
                <a:latin typeface="+mn-lt"/>
                <a:ea typeface="Times New Roman" panose="02020603050405020304" pitchFamily="18" charset="0"/>
              </a:rPr>
              <a:t> heaven and earth, the sea, and all that in them is, and rested the seventh day:</a:t>
            </a:r>
          </a:p>
        </p:txBody>
      </p:sp>
    </p:spTree>
    <p:extLst>
      <p:ext uri="{BB962C8B-B14F-4D97-AF65-F5344CB8AC3E}">
        <p14:creationId xmlns:p14="http://schemas.microsoft.com/office/powerpoint/2010/main" val="2662744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4E635-EBA1-4F7B-C0B1-95C1018A3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86D42F-3B7C-C3AE-E468-1AD54898F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2" name="Picture 1" descr="42&quot; Wide Fossil Fish &amp; Palm Mural - Green River Formation, Wyoming ...">
            <a:extLst>
              <a:ext uri="{FF2B5EF4-FFF2-40B4-BE49-F238E27FC236}">
                <a16:creationId xmlns:a16="http://schemas.microsoft.com/office/drawing/2014/main" id="{E9C7832E-8089-29C1-3757-6670279A532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4775" y="1664811"/>
            <a:ext cx="4314825" cy="383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4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2FAD7-410D-C427-ED30-FEE5FA47F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E48142-94EA-C2B6-0501-9F38F73D7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2" name="Picture 1" descr="Live updates: Anthony Fauci goes before House Covid-19 panel over ...">
            <a:extLst>
              <a:ext uri="{FF2B5EF4-FFF2-40B4-BE49-F238E27FC236}">
                <a16:creationId xmlns:a16="http://schemas.microsoft.com/office/drawing/2014/main" id="{9A08C769-2E05-D97C-57E5-73CD36585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55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3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66E9D-CAE9-8402-3BFF-3067E0C9D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13ECBC-CD8A-87EC-7DAB-01180B64C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368501-6222-58FE-7DD4-EBD151310E17}"/>
              </a:ext>
            </a:extLst>
          </p:cNvPr>
          <p:cNvSpPr txBox="1"/>
          <p:nvPr/>
        </p:nvSpPr>
        <p:spPr>
          <a:xfrm>
            <a:off x="4581525" y="1970376"/>
            <a:ext cx="6096000" cy="2862322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Job 26:7</a:t>
            </a:r>
          </a:p>
          <a:p>
            <a:pPr marL="0" marR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3600" b="1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3600" b="1" kern="1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stretcheth</a:t>
            </a:r>
            <a:r>
              <a:rPr lang="en-US" sz="3600" b="1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out the north over the empty place, and </a:t>
            </a:r>
            <a:r>
              <a:rPr lang="en-US" sz="3600" b="1" kern="1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hangeth</a:t>
            </a:r>
            <a:r>
              <a:rPr lang="en-US" sz="3600" b="1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the earth </a:t>
            </a:r>
            <a:r>
              <a:rPr lang="en-US" sz="3600" b="1" u="sng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upon nothing</a:t>
            </a:r>
            <a:r>
              <a:rPr lang="en-US" sz="3600" b="1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014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03302-E43D-A721-8AA9-5807C63E2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415B13-5E0D-DAE3-7EB9-49F4997FF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1FC4D0-D8BF-7D5B-6261-D044B016616E}"/>
              </a:ext>
            </a:extLst>
          </p:cNvPr>
          <p:cNvSpPr txBox="1"/>
          <p:nvPr/>
        </p:nvSpPr>
        <p:spPr>
          <a:xfrm>
            <a:off x="4581525" y="1970376"/>
            <a:ext cx="6096000" cy="3970318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Hebrews 11:3</a:t>
            </a:r>
          </a:p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Through faith we understand that the worlds were framed by the word of God, so that things which are seen were not made of </a:t>
            </a:r>
            <a:r>
              <a:rPr lang="en-US" sz="3600" b="1" u="sng" dirty="0">
                <a:effectLst/>
                <a:latin typeface="+mn-lt"/>
                <a:ea typeface="Times New Roman" panose="02020603050405020304" pitchFamily="18" charset="0"/>
              </a:rPr>
              <a:t>things which do appear</a:t>
            </a: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5758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0D7E5-36FB-1B64-C06D-2B8EB677E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0D7316-2337-09C6-C6F1-0633FCCC9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1A4931-DE66-899E-E1FB-6B93F3DCE4E8}"/>
              </a:ext>
            </a:extLst>
          </p:cNvPr>
          <p:cNvSpPr txBox="1"/>
          <p:nvPr/>
        </p:nvSpPr>
        <p:spPr>
          <a:xfrm>
            <a:off x="4581525" y="1970376"/>
            <a:ext cx="6096000" cy="4524315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Psalms 33:6,9</a:t>
            </a:r>
          </a:p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By the </a:t>
            </a:r>
            <a:r>
              <a:rPr lang="en-US" sz="3600" b="1" u="sng" dirty="0">
                <a:effectLst/>
                <a:latin typeface="+mn-lt"/>
                <a:ea typeface="Times New Roman" panose="02020603050405020304" pitchFamily="18" charset="0"/>
              </a:rPr>
              <a:t>word</a:t>
            </a: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 of the LORD were the heavens made; and all the host of them by the </a:t>
            </a:r>
            <a:r>
              <a:rPr lang="en-US" sz="3600" b="1" u="sng" dirty="0">
                <a:effectLst/>
                <a:latin typeface="+mn-lt"/>
                <a:ea typeface="Times New Roman" panose="02020603050405020304" pitchFamily="18" charset="0"/>
              </a:rPr>
              <a:t>breath</a:t>
            </a: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 of his mouth. 9 For he </a:t>
            </a:r>
            <a:r>
              <a:rPr lang="en-US" sz="3600" b="1" u="sng" dirty="0" err="1">
                <a:effectLst/>
                <a:latin typeface="+mn-lt"/>
                <a:ea typeface="Times New Roman" panose="02020603050405020304" pitchFamily="18" charset="0"/>
              </a:rPr>
              <a:t>spake</a:t>
            </a: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, and it was done; he </a:t>
            </a:r>
            <a:r>
              <a:rPr lang="en-US" sz="3600" b="1" u="sng" dirty="0">
                <a:effectLst/>
                <a:latin typeface="+mn-lt"/>
                <a:ea typeface="Times New Roman" panose="02020603050405020304" pitchFamily="18" charset="0"/>
              </a:rPr>
              <a:t>commanded</a:t>
            </a: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, and it stood fast</a:t>
            </a:r>
          </a:p>
        </p:txBody>
      </p:sp>
    </p:spTree>
    <p:extLst>
      <p:ext uri="{BB962C8B-B14F-4D97-AF65-F5344CB8AC3E}">
        <p14:creationId xmlns:p14="http://schemas.microsoft.com/office/powerpoint/2010/main" val="2208282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521C8-8E69-1C4A-7846-C6B48245A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B29ED4-74A8-A1A3-2E00-8B89D277C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88278E-0743-80C5-11E0-11505B4FEF98}"/>
              </a:ext>
            </a:extLst>
          </p:cNvPr>
          <p:cNvSpPr txBox="1"/>
          <p:nvPr/>
        </p:nvSpPr>
        <p:spPr>
          <a:xfrm>
            <a:off x="4581525" y="1970376"/>
            <a:ext cx="6096000" cy="2862322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Psalms 148:5</a:t>
            </a:r>
          </a:p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Let them praise the name of the LORD: for he commanded, and they were created.</a:t>
            </a:r>
          </a:p>
        </p:txBody>
      </p:sp>
    </p:spTree>
    <p:extLst>
      <p:ext uri="{BB962C8B-B14F-4D97-AF65-F5344CB8AC3E}">
        <p14:creationId xmlns:p14="http://schemas.microsoft.com/office/powerpoint/2010/main" val="3772968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DE338-E896-6167-01F7-9BBAC8FF9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683A16-BA66-9AC3-F11C-FBC3E629D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D96773-70F8-A652-D798-F7B856E6B03D}"/>
              </a:ext>
            </a:extLst>
          </p:cNvPr>
          <p:cNvSpPr txBox="1"/>
          <p:nvPr/>
        </p:nvSpPr>
        <p:spPr>
          <a:xfrm>
            <a:off x="4581525" y="1970376"/>
            <a:ext cx="6096000" cy="3416320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Hebrews 1:10</a:t>
            </a:r>
          </a:p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10 And, Thou, Lord, in the beginning hast laid the foundation of the earth; and the heavens are the works of thine hands:</a:t>
            </a:r>
          </a:p>
        </p:txBody>
      </p:sp>
    </p:spTree>
    <p:extLst>
      <p:ext uri="{BB962C8B-B14F-4D97-AF65-F5344CB8AC3E}">
        <p14:creationId xmlns:p14="http://schemas.microsoft.com/office/powerpoint/2010/main" val="2858402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796DC-93E9-3B2A-E3D5-3592C2610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780C98-6DB3-A7D4-6523-39174EE31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7C97AC-7196-B479-4FAE-3E769D974A78}"/>
              </a:ext>
            </a:extLst>
          </p:cNvPr>
          <p:cNvSpPr txBox="1"/>
          <p:nvPr/>
        </p:nvSpPr>
        <p:spPr>
          <a:xfrm>
            <a:off x="4581525" y="1970376"/>
            <a:ext cx="6096000" cy="2862322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600" b="1" dirty="0">
                <a:effectLst/>
                <a:latin typeface="+mn-lt"/>
                <a:ea typeface="Times New Roman" panose="02020603050405020304" pitchFamily="18" charset="0"/>
              </a:rPr>
              <a:t>Job 26:7</a:t>
            </a:r>
          </a:p>
          <a:p>
            <a:pPr marL="0" marR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3600" b="1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3600" b="1" kern="1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stretcheth</a:t>
            </a:r>
            <a:r>
              <a:rPr lang="en-US" sz="3600" b="1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out the north over the empty place, and </a:t>
            </a:r>
            <a:r>
              <a:rPr lang="en-US" sz="3600" b="1" kern="1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hangeth</a:t>
            </a:r>
            <a:r>
              <a:rPr lang="en-US" sz="3600" b="1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the earth </a:t>
            </a:r>
            <a:r>
              <a:rPr lang="en-US" sz="3600" b="1" u="sng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upon nothing</a:t>
            </a:r>
            <a:r>
              <a:rPr lang="en-US" sz="3600" b="1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81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89FD3-B287-ED54-75B3-9E55A647A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AA826B-C0FB-A3B0-198C-4E6FEB00E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9DFCC2-52BB-0B57-8489-E336B8634ADC}"/>
              </a:ext>
            </a:extLst>
          </p:cNvPr>
          <p:cNvSpPr txBox="1"/>
          <p:nvPr/>
        </p:nvSpPr>
        <p:spPr>
          <a:xfrm>
            <a:off x="4581525" y="1970376"/>
            <a:ext cx="6096000" cy="2862322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/>
              <a:t>Romans 4:17</a:t>
            </a:r>
          </a:p>
          <a:p>
            <a:r>
              <a:rPr lang="en-US" sz="3600" b="1" baseline="30000" dirty="0"/>
              <a:t>…</a:t>
            </a:r>
            <a:r>
              <a:rPr lang="en-US" sz="3600" b="1" dirty="0"/>
              <a:t> God, who </a:t>
            </a:r>
            <a:r>
              <a:rPr lang="en-US" sz="3600" b="1" dirty="0" err="1"/>
              <a:t>quickeneth</a:t>
            </a:r>
            <a:r>
              <a:rPr lang="en-US" sz="3600" b="1" dirty="0"/>
              <a:t> the dead, and calleth those things which </a:t>
            </a:r>
            <a:r>
              <a:rPr lang="en-US" sz="3600" b="1" u="sng" dirty="0"/>
              <a:t>be not</a:t>
            </a:r>
            <a:r>
              <a:rPr lang="en-US" sz="3600" b="1" dirty="0"/>
              <a:t> as though they </a:t>
            </a:r>
            <a:r>
              <a:rPr lang="en-US" sz="3600" b="1" u="sng" dirty="0"/>
              <a:t>were</a:t>
            </a:r>
            <a:r>
              <a:rPr lang="en-US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272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396</Words>
  <Application>Microsoft Office PowerPoint</Application>
  <PresentationFormat>Widescreen</PresentationFormat>
  <Paragraphs>42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Shirley</dc:creator>
  <cp:lastModifiedBy>Jerry Shirley</cp:lastModifiedBy>
  <cp:revision>1</cp:revision>
  <dcterms:created xsi:type="dcterms:W3CDTF">2026-09-11T14:11:48Z</dcterms:created>
  <dcterms:modified xsi:type="dcterms:W3CDTF">2026-09-11T14:57:15Z</dcterms:modified>
</cp:coreProperties>
</file>