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24CBB-F63F-8B54-B476-2F2B3E700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A31A73-3E25-DF08-6049-EFBBD6B551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91446-3851-72E5-59D1-01A79F401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CCD03-3BCC-CD90-56A5-2C81281CC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30B7E-C36C-7E93-470E-2CA46CC78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4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F5719-E555-1D6B-3F0B-28121F58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8C03D6-78C5-0991-F06D-EB67816E5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22914-EEF6-EBF8-A149-E6D14FB13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DA79D-B75F-31EE-856E-2D3584D2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6345C-F139-27C2-E7FC-75FAD6189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90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9C0BF7-D643-6122-B33A-588379B2B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AD054F-D632-3A19-B38B-C9835DBB4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BDB168-61EE-5065-CE13-7B74D3FCB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5C377-2527-B758-4F26-A29BFA2FB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72CF7-FF0A-776D-8562-CF52E198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9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D3EC8-E4E4-D260-AE5B-73372F4F4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94809-188D-F240-4B92-00F0101E1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D4BD7-3042-386D-B78D-BB05F8027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373F4-19BE-B8B5-B671-08A0F5829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8B184-5234-5878-F375-7C6E8D358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4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19D5C-6E5A-100F-D127-112488DC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A3544-2053-6B2B-889C-2AD95411D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81B86-A369-64E4-7D10-27DC093C9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0C927-040C-7B22-66EB-4734EAA9B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71008-6868-7AE8-65A9-DE28F6E3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35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43959-796A-6557-5E14-B9EC5762F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C3C0E-9EEF-690C-3DD3-EB3B94499B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1B716E-D05F-DF8C-2093-90CE6AB81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1A67A8-8B8D-4E62-FCF3-B7F144F2E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630629-BB62-CDBA-8479-239709726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E9B63-6897-96AF-B795-FB600C8C8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9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C3888-542E-D056-584F-633383EF4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24BDB-4146-4814-D22B-25C00FCD0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9CF6E-FF9A-E7DA-3BF7-33A4EEFD2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7F07B0-43A3-0CE9-79AD-E790B880D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CE6C85-3FF8-55FA-0B23-82C6C4E212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7EF54-5229-BD85-2F5B-8BCB0B0E0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458BDA-A6FB-91B7-740D-699F5BEB0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FADA61-A20B-64F8-B1CE-B8EC401AC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5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D5A85-AB42-38DA-0D24-DDA1B4C9F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AD0784-343B-1CC2-6060-86C0E6700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319937-095D-4629-F215-3EE147543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258BC-B9E9-5F30-4691-051CF13E1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20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8DC6F6-5403-BE92-1C1E-1DE77AD76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8D6809-EFDF-FF08-150A-6AC56ECBA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AC65D-F039-6C0B-7079-36D5EE03B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D11C1-A642-0044-39A8-A24409AB2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8BD25-EE02-C707-3087-3FCBFC400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35AA3-BE99-05BC-31F6-00222E2CE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AB59F2-0634-3702-0060-9FC408D3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C5846-8195-A33D-2242-BF60DC767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5B732-7B8C-7B1E-C542-1EE8F9F6A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7F70E-6463-E08B-2D98-AFE6CC374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0DDBE3-7A51-AD82-2609-3F063917E2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962DB-33B5-0347-DF30-3610E9AAA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D95A4-5BE4-6A4F-C942-5C117549C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18937-2334-E824-959D-DABAD088A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B7703-5EDC-D60C-EC88-455E7780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6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32CF58-12FC-A91B-637C-40A3A991D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B9569-3394-3A31-B721-C3DF38C02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719F4-32A7-75AB-1F9F-031F2991F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743012-8DDA-418A-9AFC-1826A74DBC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8E09C-A9F0-C7EF-0467-542FEFD8E5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0F8D-944F-D177-71BF-89B565307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CE9959-E5EA-4C47-B16C-F8F9123CE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30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F96728-C296-2758-8C42-2BF1F04AC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19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2026-09-11T13:53:01Z</dcterms:created>
  <dcterms:modified xsi:type="dcterms:W3CDTF">2026-09-11T13:53:33Z</dcterms:modified>
</cp:coreProperties>
</file>